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50" r:id="rId3"/>
    <p:sldId id="351" r:id="rId4"/>
    <p:sldId id="319" r:id="rId5"/>
    <p:sldId id="335" r:id="rId6"/>
    <p:sldId id="352" r:id="rId7"/>
    <p:sldId id="353" r:id="rId8"/>
    <p:sldId id="355" r:id="rId9"/>
    <p:sldId id="354" r:id="rId10"/>
    <p:sldId id="356" r:id="rId11"/>
    <p:sldId id="338" r:id="rId12"/>
    <p:sldId id="343" r:id="rId13"/>
    <p:sldId id="347" r:id="rId14"/>
    <p:sldId id="346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3" autoAdjust="0"/>
  </p:normalViewPr>
  <p:slideViewPr>
    <p:cSldViewPr>
      <p:cViewPr>
        <p:scale>
          <a:sx n="75" d="100"/>
          <a:sy n="75" d="100"/>
        </p:scale>
        <p:origin x="-1230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B9C40-FA31-4460-9AB0-DD95B99989FE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AFE31-A976-44A8-8E2B-1A8549E653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63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AFE31-A976-44A8-8E2B-1A8549E653B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36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AFE31-A976-44A8-8E2B-1A8549E653B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102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5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03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5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65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55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39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2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28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4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90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76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52DAC-407C-4C49-80EF-596212A29FAA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80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1.wikia.nocookie.net/__cb20080603223855/legostarwars/images/5/5d/Lego_brick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ellagami.com/gami/DX9OW3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TS2IXBWSv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1" y="340542"/>
            <a:ext cx="7772400" cy="1470025"/>
          </a:xfrm>
        </p:spPr>
        <p:txBody>
          <a:bodyPr/>
          <a:lstStyle/>
          <a:p>
            <a:r>
              <a:rPr lang="nl-NL" b="1" dirty="0"/>
              <a:t>3</a:t>
            </a:r>
            <a:r>
              <a:rPr lang="nl-NL" b="1" dirty="0" smtClean="0"/>
              <a:t>. Taalschat</a:t>
            </a:r>
            <a:endParaRPr lang="nl-NL" b="1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-1" y="237597"/>
            <a:ext cx="2392169" cy="550912"/>
          </a:xfrm>
        </p:spPr>
        <p:txBody>
          <a:bodyPr>
            <a:no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Blz. 142-143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7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892" y="164753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3"/>
          <p:cNvSpPr txBox="1">
            <a:spLocks/>
          </p:cNvSpPr>
          <p:nvPr/>
        </p:nvSpPr>
        <p:spPr>
          <a:xfrm>
            <a:off x="6357225" y="237597"/>
            <a:ext cx="2158673" cy="5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7200" b="1" dirty="0" smtClean="0"/>
              <a:t>Blok </a:t>
            </a:r>
            <a:r>
              <a:rPr lang="nl-NL" sz="7200" b="1" dirty="0" smtClean="0"/>
              <a:t>6</a:t>
            </a:r>
            <a:endParaRPr lang="nl-NL" sz="7200" b="1" dirty="0"/>
          </a:p>
        </p:txBody>
      </p:sp>
      <p:pic>
        <p:nvPicPr>
          <p:cNvPr id="9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886" y="481173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995" y="408568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253" y="863092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892" y="1216184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lzcdn.com/resize/500-500/upload/98270faebd9bd3d571e15575953a0e79d29vcmRlbnNjaGF0My5qcGc=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87" y="1399196"/>
            <a:ext cx="6772308" cy="479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hlinkClick r:id="rId5"/>
          </p:cNvPr>
          <p:cNvSpPr/>
          <p:nvPr/>
        </p:nvSpPr>
        <p:spPr>
          <a:xfrm>
            <a:off x="179512" y="6216394"/>
            <a:ext cx="2212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 smtClean="0"/>
              <a:t>Tellagami</a:t>
            </a:r>
            <a:r>
              <a:rPr lang="nl-NL" dirty="0" smtClean="0"/>
              <a:t> intro </a:t>
            </a:r>
            <a:r>
              <a:rPr lang="nl-NL" dirty="0" err="1" smtClean="0"/>
              <a:t>padlet</a:t>
            </a:r>
            <a:endParaRPr lang="nl-NL" dirty="0"/>
          </a:p>
        </p:txBody>
      </p:sp>
      <p:pic>
        <p:nvPicPr>
          <p:cNvPr id="13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535" y="1236557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7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Herhaling</a:t>
            </a:r>
            <a:r>
              <a:rPr lang="en-US" b="1" dirty="0" smtClean="0"/>
              <a:t> </a:t>
            </a:r>
            <a:r>
              <a:rPr lang="en-US" b="1" dirty="0" err="1" smtClean="0"/>
              <a:t>blok</a:t>
            </a:r>
            <a:r>
              <a:rPr lang="en-US" b="1" dirty="0" smtClean="0"/>
              <a:t> 5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8049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nl-NL" b="1" dirty="0" smtClean="0"/>
              <a:t>Herhaling blz. 115</a:t>
            </a:r>
            <a:endParaRPr lang="nl-NL" b="1" dirty="0"/>
          </a:p>
        </p:txBody>
      </p:sp>
      <p:sp>
        <p:nvSpPr>
          <p:cNvPr id="6" name="Rechthoek 5"/>
          <p:cNvSpPr/>
          <p:nvPr/>
        </p:nvSpPr>
        <p:spPr>
          <a:xfrm>
            <a:off x="539552" y="1412776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1	designers – ontwerpers</a:t>
            </a:r>
          </a:p>
          <a:p>
            <a:r>
              <a:rPr lang="nl-NL" sz="2400" dirty="0" smtClean="0"/>
              <a:t>2	protest – uiting van verzet</a:t>
            </a:r>
          </a:p>
          <a:p>
            <a:r>
              <a:rPr lang="nl-NL" sz="2400" dirty="0" smtClean="0"/>
              <a:t>3	reportage – verslag van een journalist</a:t>
            </a:r>
          </a:p>
          <a:p>
            <a:r>
              <a:rPr lang="nl-NL" sz="2400" dirty="0" smtClean="0"/>
              <a:t>4	historici – mensen die veel van geschiedenis weten</a:t>
            </a:r>
          </a:p>
          <a:p>
            <a:r>
              <a:rPr lang="nl-NL" sz="2400" dirty="0" smtClean="0"/>
              <a:t>5	legendarische – historische, beroemde</a:t>
            </a:r>
          </a:p>
          <a:p>
            <a:r>
              <a:rPr lang="nl-NL" sz="2400" dirty="0" smtClean="0"/>
              <a:t>6	grandioos – geweldig</a:t>
            </a:r>
          </a:p>
          <a:p>
            <a:r>
              <a:rPr lang="nl-NL" sz="2400" dirty="0" smtClean="0"/>
              <a:t>7	souvenir – klein geschenk tot aandenken</a:t>
            </a:r>
          </a:p>
          <a:p>
            <a:r>
              <a:rPr lang="nl-NL" sz="2400" dirty="0" smtClean="0"/>
              <a:t>8	primaire – aanvankelijk, eerste</a:t>
            </a:r>
          </a:p>
          <a:p>
            <a:r>
              <a:rPr lang="nl-NL" sz="2400" dirty="0" smtClean="0"/>
              <a:t>9	inventariseren – op een rijtje zetten</a:t>
            </a:r>
          </a:p>
          <a:p>
            <a:r>
              <a:rPr lang="nl-NL" sz="2400" dirty="0" smtClean="0"/>
              <a:t>10	informeel – niet officieel</a:t>
            </a:r>
          </a:p>
          <a:p>
            <a:r>
              <a:rPr lang="nl-NL" sz="2400" dirty="0" smtClean="0"/>
              <a:t> 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951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/>
              <a:t>Opdracht 14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Jasper </a:t>
            </a:r>
            <a:r>
              <a:rPr lang="nl-NL" dirty="0"/>
              <a:t>en Monique </a:t>
            </a:r>
            <a:r>
              <a:rPr lang="nl-NL" b="1" i="1" dirty="0"/>
              <a:t>zeggen dat </a:t>
            </a:r>
            <a:r>
              <a:rPr lang="nl-NL" dirty="0"/>
              <a:t>we morgen een excursie hebben</a:t>
            </a:r>
            <a:r>
              <a:rPr lang="nl-NL" dirty="0" smtClean="0"/>
              <a:t>. (beweren)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 </a:t>
            </a:r>
            <a:r>
              <a:rPr lang="nl-NL" dirty="0"/>
              <a:t>loodgieter </a:t>
            </a:r>
            <a:r>
              <a:rPr lang="nl-NL" b="1" i="1" dirty="0"/>
              <a:t>laat zien </a:t>
            </a:r>
            <a:r>
              <a:rPr lang="nl-NL" i="1" dirty="0"/>
              <a:t>hoe </a:t>
            </a:r>
            <a:r>
              <a:rPr lang="nl-NL" dirty="0"/>
              <a:t>het nieuwe een soldeerapparaat </a:t>
            </a:r>
            <a:r>
              <a:rPr lang="nl-NL" i="1" dirty="0"/>
              <a:t>werkt</a:t>
            </a:r>
            <a:r>
              <a:rPr lang="nl-NL" dirty="0" smtClean="0"/>
              <a:t>. (demonsteren)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Met </a:t>
            </a:r>
            <a:r>
              <a:rPr lang="nl-NL" dirty="0"/>
              <a:t>een identiteitsbewijs kun je </a:t>
            </a:r>
            <a:r>
              <a:rPr lang="nl-NL" b="1" i="1" dirty="0"/>
              <a:t>bewijzen</a:t>
            </a:r>
            <a:r>
              <a:rPr lang="nl-NL" i="1" dirty="0"/>
              <a:t> </a:t>
            </a:r>
            <a:r>
              <a:rPr lang="nl-NL" dirty="0"/>
              <a:t>wie je bent</a:t>
            </a:r>
            <a:r>
              <a:rPr lang="nl-NL" dirty="0" smtClean="0"/>
              <a:t>. (laten zien)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Europa </a:t>
            </a:r>
            <a:r>
              <a:rPr lang="nl-NL" dirty="0"/>
              <a:t>moet kijken op welke manier het de handel met dat land </a:t>
            </a:r>
            <a:r>
              <a:rPr lang="nl-NL" b="1" i="1" dirty="0"/>
              <a:t>kleiner </a:t>
            </a:r>
            <a:r>
              <a:rPr lang="nl-NL" b="1" dirty="0"/>
              <a:t>kan </a:t>
            </a:r>
            <a:r>
              <a:rPr lang="nl-NL" b="1" i="1" dirty="0"/>
              <a:t>maken</a:t>
            </a:r>
            <a:r>
              <a:rPr lang="nl-NL" dirty="0" smtClean="0"/>
              <a:t>. (beperken)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 </a:t>
            </a:r>
            <a:r>
              <a:rPr lang="nl-NL" dirty="0"/>
              <a:t>meeste archeologische vondsten in die piramide </a:t>
            </a:r>
            <a:r>
              <a:rPr lang="nl-NL" i="1" dirty="0"/>
              <a:t>zijn </a:t>
            </a:r>
            <a:r>
              <a:rPr lang="nl-NL" b="1" i="1" dirty="0"/>
              <a:t>afkomstig uit </a:t>
            </a:r>
            <a:r>
              <a:rPr lang="nl-NL" dirty="0"/>
              <a:t>de vorige eeuw</a:t>
            </a:r>
            <a:r>
              <a:rPr lang="nl-NL" dirty="0" smtClean="0"/>
              <a:t>. (stammen uit)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Twee </a:t>
            </a:r>
            <a:r>
              <a:rPr lang="nl-NL" dirty="0"/>
              <a:t>docenten zullen </a:t>
            </a:r>
            <a:r>
              <a:rPr lang="nl-NL" b="1" i="1" dirty="0"/>
              <a:t>vaststellen </a:t>
            </a:r>
            <a:r>
              <a:rPr lang="nl-NL" dirty="0"/>
              <a:t>of je voor het ingeleverde werk een voldoende krijgt</a:t>
            </a:r>
            <a:r>
              <a:rPr lang="nl-NL" dirty="0" smtClean="0"/>
              <a:t>. (bekijken)</a:t>
            </a:r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smtClean="0"/>
              <a:t>Herhaling blz. 115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7778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Opdracht 16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raden </a:t>
            </a:r>
            <a:r>
              <a:rPr lang="nl-NL" dirty="0"/>
              <a:t>– gissen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reinigen </a:t>
            </a:r>
            <a:r>
              <a:rPr lang="nl-NL" dirty="0"/>
              <a:t>– schoonmaken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afkijken </a:t>
            </a:r>
            <a:r>
              <a:rPr lang="nl-NL" dirty="0"/>
              <a:t>– spieken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arresteren </a:t>
            </a:r>
            <a:r>
              <a:rPr lang="nl-NL" dirty="0"/>
              <a:t>– oppakken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overgeven </a:t>
            </a:r>
            <a:r>
              <a:rPr lang="nl-NL" dirty="0"/>
              <a:t>– kotsen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proberen </a:t>
            </a:r>
            <a:r>
              <a:rPr lang="nl-NL" dirty="0"/>
              <a:t>– trachten</a:t>
            </a:r>
          </a:p>
          <a:p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smtClean="0"/>
              <a:t>Herhaling blz. 116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0099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/>
              <a:t>Opdracht </a:t>
            </a:r>
            <a:r>
              <a:rPr lang="nl-NL" b="1" dirty="0" smtClean="0"/>
              <a:t>15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raadselachtig </a:t>
            </a:r>
            <a:r>
              <a:rPr lang="nl-NL" dirty="0"/>
              <a:t>– vreemd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reiziger </a:t>
            </a:r>
            <a:r>
              <a:rPr lang="nl-NL" dirty="0"/>
              <a:t>– passagier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kampeerauto </a:t>
            </a:r>
            <a:r>
              <a:rPr lang="nl-NL" dirty="0"/>
              <a:t>– camper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toilet </a:t>
            </a:r>
            <a:r>
              <a:rPr lang="nl-NL" dirty="0"/>
              <a:t>– wc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proefwerk </a:t>
            </a:r>
            <a:r>
              <a:rPr lang="nl-NL" dirty="0"/>
              <a:t>– repetitie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toespraak </a:t>
            </a:r>
            <a:r>
              <a:rPr lang="nl-NL" dirty="0"/>
              <a:t>– redevoering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kostuum </a:t>
            </a:r>
            <a:r>
              <a:rPr lang="nl-NL" dirty="0"/>
              <a:t>– pak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carrière </a:t>
            </a:r>
            <a:r>
              <a:rPr lang="nl-NL" dirty="0"/>
              <a:t>– loopbaan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ogenblik </a:t>
            </a:r>
            <a:r>
              <a:rPr lang="nl-NL" dirty="0"/>
              <a:t>– moment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fragment </a:t>
            </a:r>
            <a:r>
              <a:rPr lang="nl-NL" dirty="0"/>
              <a:t>– gedeelte</a:t>
            </a:r>
          </a:p>
          <a:p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smtClean="0"/>
              <a:t>Herhaling blz. 116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72349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4" r="5357" b="5552"/>
          <a:stretch/>
        </p:blipFill>
        <p:spPr bwMode="auto">
          <a:xfrm>
            <a:off x="251520" y="188640"/>
            <a:ext cx="8663136" cy="65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5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 r="4930" b="8546"/>
          <a:stretch/>
        </p:blipFill>
        <p:spPr bwMode="auto">
          <a:xfrm>
            <a:off x="24780" y="188640"/>
            <a:ext cx="8867700" cy="640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1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252143"/>
            <a:ext cx="3347864" cy="1583783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 smtClean="0"/>
              <a:t>Blz</a:t>
            </a:r>
            <a:r>
              <a:rPr lang="en-US" sz="3600" dirty="0" smtClean="0"/>
              <a:t>. </a:t>
            </a:r>
            <a:r>
              <a:rPr lang="en-US" sz="3600" dirty="0" smtClean="0"/>
              <a:t>142-143</a:t>
            </a:r>
            <a:endParaRPr lang="nl-NL" sz="36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980728"/>
            <a:ext cx="58326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 smtClean="0"/>
              <a:t>Taalschat</a:t>
            </a:r>
            <a:endParaRPr lang="nl-NL" b="1" dirty="0"/>
          </a:p>
        </p:txBody>
      </p:sp>
      <p:sp>
        <p:nvSpPr>
          <p:cNvPr id="7" name="Rechthoek 6"/>
          <p:cNvSpPr/>
          <p:nvPr/>
        </p:nvSpPr>
        <p:spPr>
          <a:xfrm>
            <a:off x="323528" y="2276872"/>
            <a:ext cx="835292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err="1"/>
              <a:t>Leerdoel</a:t>
            </a:r>
            <a:r>
              <a:rPr lang="en-US" sz="3400" b="1" dirty="0"/>
              <a:t> (2f): </a:t>
            </a:r>
            <a:endParaRPr lang="nl-NL" sz="3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Je beschikt over </a:t>
            </a:r>
            <a:r>
              <a:rPr lang="nl-NL" sz="2800" b="1" u="sng" dirty="0"/>
              <a:t>genoeg woorden </a:t>
            </a:r>
            <a:r>
              <a:rPr lang="nl-NL" sz="2800" dirty="0"/>
              <a:t>om je te kunnen uiten.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Je moet soms </a:t>
            </a:r>
            <a:r>
              <a:rPr lang="nl-NL" sz="2800" b="1" u="sng" dirty="0"/>
              <a:t>een omschrijving gebruiken</a:t>
            </a:r>
            <a:r>
              <a:rPr lang="nl-NL" sz="2800" dirty="0"/>
              <a:t> om een moeilijk woord uit te leggen.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Je </a:t>
            </a:r>
            <a:r>
              <a:rPr lang="en-US" sz="2800" dirty="0" err="1"/>
              <a:t>snapt</a:t>
            </a:r>
            <a:r>
              <a:rPr lang="en-US" sz="2800" dirty="0"/>
              <a:t> </a:t>
            </a:r>
            <a:r>
              <a:rPr lang="en-US" sz="2800" b="1" u="sng" dirty="0" err="1"/>
              <a:t>moeilijk</a:t>
            </a:r>
            <a:r>
              <a:rPr lang="en-US" sz="2800" b="1" u="sng" dirty="0"/>
              <a:t> </a:t>
            </a:r>
            <a:r>
              <a:rPr lang="en-US" sz="2800" b="1" u="sng" dirty="0" err="1"/>
              <a:t>woorden</a:t>
            </a:r>
            <a:r>
              <a:rPr lang="en-US" sz="2800" b="1" u="sng" dirty="0"/>
              <a:t> in </a:t>
            </a:r>
            <a:r>
              <a:rPr lang="en-US" sz="2800" b="1" u="sng" dirty="0" err="1"/>
              <a:t>een</a:t>
            </a:r>
            <a:r>
              <a:rPr lang="en-US" sz="2800" b="1" u="sng" dirty="0"/>
              <a:t> </a:t>
            </a:r>
            <a:r>
              <a:rPr lang="en-US" sz="2800" b="1" u="sng" dirty="0" err="1"/>
              <a:t>verhaal</a:t>
            </a:r>
            <a:r>
              <a:rPr lang="en-US" sz="2800" b="1" u="sng" dirty="0"/>
              <a:t> </a:t>
            </a:r>
            <a:r>
              <a:rPr lang="en-US" sz="2800" dirty="0"/>
              <a:t>(context)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Je kunt </a:t>
            </a:r>
            <a:r>
              <a:rPr lang="nl-NL" sz="2800" b="1" u="sng" dirty="0"/>
              <a:t>afwisselen</a:t>
            </a:r>
            <a:r>
              <a:rPr lang="nl-NL" sz="2800" dirty="0"/>
              <a:t> in woorden.</a:t>
            </a:r>
          </a:p>
        </p:txBody>
      </p:sp>
      <p:sp>
        <p:nvSpPr>
          <p:cNvPr id="3" name="Rechthoek 2"/>
          <p:cNvSpPr/>
          <p:nvPr/>
        </p:nvSpPr>
        <p:spPr>
          <a:xfrm>
            <a:off x="2286000" y="10283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8" name="Vrije vorm 7"/>
          <p:cNvSpPr/>
          <p:nvPr/>
        </p:nvSpPr>
        <p:spPr>
          <a:xfrm>
            <a:off x="2565400" y="4749800"/>
            <a:ext cx="25401" cy="254001"/>
          </a:xfrm>
          <a:custGeom>
            <a:avLst/>
            <a:gdLst/>
            <a:ahLst/>
            <a:cxnLst/>
            <a:rect l="0" t="0" r="0" b="0"/>
            <a:pathLst>
              <a:path w="25401" h="254001">
                <a:moveTo>
                  <a:pt x="0" y="0"/>
                </a:moveTo>
                <a:lnTo>
                  <a:pt x="12700" y="0"/>
                </a:lnTo>
                <a:lnTo>
                  <a:pt x="25400" y="38100"/>
                </a:lnTo>
                <a:lnTo>
                  <a:pt x="25400" y="63500"/>
                </a:lnTo>
                <a:lnTo>
                  <a:pt x="25400" y="88900"/>
                </a:lnTo>
                <a:lnTo>
                  <a:pt x="25400" y="114300"/>
                </a:lnTo>
                <a:lnTo>
                  <a:pt x="25400" y="139700"/>
                </a:lnTo>
                <a:lnTo>
                  <a:pt x="25400" y="177800"/>
                </a:lnTo>
                <a:lnTo>
                  <a:pt x="25400" y="203200"/>
                </a:lnTo>
                <a:lnTo>
                  <a:pt x="25400" y="228600"/>
                </a:lnTo>
                <a:lnTo>
                  <a:pt x="25400" y="241300"/>
                </a:lnTo>
                <a:lnTo>
                  <a:pt x="25400" y="254000"/>
                </a:lnTo>
              </a:path>
            </a:pathLst>
          </a:custGeom>
          <a:ln w="22860" cap="flat" cmpd="sng" algn="ctr">
            <a:solidFill>
              <a:srgbClr val="20202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58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3888" y="4941168"/>
            <a:ext cx="43924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 smtClean="0"/>
              <a:t>GEBRUIK </a:t>
            </a:r>
            <a:br>
              <a:rPr lang="nl-NL" b="1" dirty="0" smtClean="0"/>
            </a:br>
            <a:r>
              <a:rPr lang="nl-NL" b="1" dirty="0" smtClean="0"/>
              <a:t>JE WOORDENBOEK!</a:t>
            </a:r>
            <a:endParaRPr lang="nl-NL" b="1" dirty="0">
              <a:hlinkClick r:id="rId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951" r="26017" b="18326"/>
          <a:stretch/>
        </p:blipFill>
        <p:spPr bwMode="auto">
          <a:xfrm>
            <a:off x="395536" y="188640"/>
            <a:ext cx="2668144" cy="647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3239852" y="9961"/>
            <a:ext cx="58326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 smtClean="0"/>
              <a:t>Moeilijke</a:t>
            </a:r>
            <a:r>
              <a:rPr lang="en-US" b="1" dirty="0" smtClean="0"/>
              <a:t> </a:t>
            </a:r>
            <a:r>
              <a:rPr lang="en-US" b="1" dirty="0" err="1" smtClean="0"/>
              <a:t>woorden</a:t>
            </a:r>
            <a:r>
              <a:rPr lang="en-US" b="1" dirty="0" smtClean="0"/>
              <a:t>?</a:t>
            </a:r>
            <a:endParaRPr lang="nl-NL" b="1" dirty="0"/>
          </a:p>
        </p:txBody>
      </p:sp>
      <p:sp>
        <p:nvSpPr>
          <p:cNvPr id="8" name="Gekromde PIJL-LINKS 7"/>
          <p:cNvSpPr/>
          <p:nvPr/>
        </p:nvSpPr>
        <p:spPr>
          <a:xfrm rot="1963235">
            <a:off x="3466074" y="1190847"/>
            <a:ext cx="828092" cy="1080120"/>
          </a:xfrm>
          <a:prstGeom prst="curvedLeftArrow">
            <a:avLst>
              <a:gd name="adj1" fmla="val 0"/>
              <a:gd name="adj2" fmla="val 99469"/>
              <a:gd name="adj3" fmla="val 25000"/>
            </a:avLst>
          </a:prstGeom>
          <a:solidFill>
            <a:schemeClr val="tx1"/>
          </a:solidFill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5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nl-NL" b="1" dirty="0" smtClean="0"/>
              <a:t>Nakijken blz. 142</a:t>
            </a:r>
            <a:endParaRPr lang="nl-NL" b="1" dirty="0"/>
          </a:p>
        </p:txBody>
      </p:sp>
      <p:sp>
        <p:nvSpPr>
          <p:cNvPr id="6" name="Rechthoek 5"/>
          <p:cNvSpPr/>
          <p:nvPr/>
        </p:nvSpPr>
        <p:spPr>
          <a:xfrm>
            <a:off x="539552" y="1412776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Opdracht 14</a:t>
            </a:r>
          </a:p>
          <a:p>
            <a:r>
              <a:rPr lang="nl-NL" sz="2400" dirty="0"/>
              <a:t>1	feilloos – foutloos</a:t>
            </a:r>
          </a:p>
          <a:p>
            <a:r>
              <a:rPr lang="nl-NL" sz="2400" dirty="0"/>
              <a:t>2	onberispelijk – keurig, netjes</a:t>
            </a:r>
          </a:p>
          <a:p>
            <a:r>
              <a:rPr lang="nl-NL" sz="2400" dirty="0"/>
              <a:t>3	permanent – voortdurend, blijvend</a:t>
            </a:r>
          </a:p>
          <a:p>
            <a:r>
              <a:rPr lang="nl-NL" sz="2400" dirty="0"/>
              <a:t>4	frequent – vaak</a:t>
            </a:r>
          </a:p>
          <a:p>
            <a:r>
              <a:rPr lang="nl-NL" sz="2400" dirty="0"/>
              <a:t>5	reguliere – gewone</a:t>
            </a:r>
          </a:p>
          <a:p>
            <a:r>
              <a:rPr lang="nl-NL" sz="2400" dirty="0"/>
              <a:t>6	mentaal – geestelijk</a:t>
            </a:r>
          </a:p>
          <a:p>
            <a:r>
              <a:rPr lang="nl-NL" sz="2400" dirty="0"/>
              <a:t>7	de dupe worden – benadeeld worden</a:t>
            </a:r>
          </a:p>
          <a:p>
            <a:r>
              <a:rPr lang="nl-NL" sz="2400" dirty="0"/>
              <a:t>8	cruciaal – doorslaggevend, beslissend</a:t>
            </a:r>
          </a:p>
          <a:p>
            <a:r>
              <a:rPr lang="nl-NL" sz="2400" dirty="0"/>
              <a:t>9	per se – beslist</a:t>
            </a:r>
          </a:p>
          <a:p>
            <a:r>
              <a:rPr lang="nl-NL" sz="2400" dirty="0"/>
              <a:t>10	peiling – bepalen waar iets zich bevindt</a:t>
            </a:r>
          </a:p>
          <a:p>
            <a:r>
              <a:rPr lang="nl-NL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2876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922114"/>
          </a:xfrm>
        </p:spPr>
        <p:txBody>
          <a:bodyPr/>
          <a:lstStyle/>
          <a:p>
            <a:pPr algn="l"/>
            <a:r>
              <a:rPr lang="nl-NL" b="1" dirty="0" smtClean="0"/>
              <a:t>Nakijken blz. 143</a:t>
            </a:r>
            <a:endParaRPr lang="nl-NL" b="1" dirty="0"/>
          </a:p>
        </p:txBody>
      </p:sp>
      <p:sp>
        <p:nvSpPr>
          <p:cNvPr id="6" name="Rechthoek 5"/>
          <p:cNvSpPr/>
          <p:nvPr/>
        </p:nvSpPr>
        <p:spPr>
          <a:xfrm>
            <a:off x="359024" y="1124744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Opdracht </a:t>
            </a:r>
            <a:r>
              <a:rPr lang="nl-NL" sz="2400" b="1" dirty="0" smtClean="0"/>
              <a:t>15</a:t>
            </a:r>
          </a:p>
          <a:p>
            <a:endParaRPr lang="nl-NL" sz="2400" b="1" dirty="0"/>
          </a:p>
          <a:p>
            <a:r>
              <a:rPr lang="nl-NL" sz="2400" dirty="0"/>
              <a:t>1	Griekenland	Grieks	</a:t>
            </a:r>
            <a:r>
              <a:rPr lang="nl-NL" sz="2400" dirty="0" smtClean="0"/>
              <a:t>	Griekse </a:t>
            </a:r>
            <a:r>
              <a:rPr lang="nl-NL" sz="2400" dirty="0"/>
              <a:t>olijven</a:t>
            </a:r>
          </a:p>
          <a:p>
            <a:r>
              <a:rPr lang="nl-NL" sz="2400" dirty="0"/>
              <a:t>2	Hongarije	Hongaars	Hongaarse goulash</a:t>
            </a:r>
          </a:p>
          <a:p>
            <a:r>
              <a:rPr lang="nl-NL" sz="2400" dirty="0"/>
              <a:t>3	Tsjechië	Tsjechisch	Tsjechische skipistes</a:t>
            </a:r>
          </a:p>
          <a:p>
            <a:r>
              <a:rPr lang="nl-NL" sz="2400" dirty="0"/>
              <a:t>4	Bulgarije	Bulgaars	Bulgaarse wijn</a:t>
            </a:r>
          </a:p>
          <a:p>
            <a:r>
              <a:rPr lang="nl-NL" sz="2400" dirty="0"/>
              <a:t>5	Malta	</a:t>
            </a:r>
            <a:r>
              <a:rPr lang="nl-NL" sz="2400" dirty="0" smtClean="0"/>
              <a:t>	Maltees</a:t>
            </a:r>
            <a:r>
              <a:rPr lang="nl-NL" sz="2400" dirty="0"/>
              <a:t>	Maltese visserij</a:t>
            </a:r>
          </a:p>
          <a:p>
            <a:r>
              <a:rPr lang="nl-NL" sz="2400" dirty="0"/>
              <a:t>6	Duitsland	Duits	</a:t>
            </a:r>
            <a:r>
              <a:rPr lang="nl-NL" sz="2400" dirty="0" smtClean="0"/>
              <a:t>	Duitse </a:t>
            </a:r>
            <a:r>
              <a:rPr lang="nl-NL" sz="2400" dirty="0"/>
              <a:t>vakantiegangers</a:t>
            </a:r>
          </a:p>
          <a:p>
            <a:r>
              <a:rPr lang="nl-NL" sz="2400" dirty="0"/>
              <a:t>7	Italië	</a:t>
            </a:r>
            <a:r>
              <a:rPr lang="nl-NL" sz="2400" dirty="0" smtClean="0"/>
              <a:t>	Italiaans</a:t>
            </a:r>
            <a:r>
              <a:rPr lang="nl-NL" sz="2400" dirty="0"/>
              <a:t>	Italiaanse kust</a:t>
            </a:r>
          </a:p>
          <a:p>
            <a:r>
              <a:rPr lang="nl-NL" sz="2400" dirty="0"/>
              <a:t>8	Portugal	Portugees	Portugese huizen</a:t>
            </a:r>
          </a:p>
          <a:p>
            <a:r>
              <a:rPr lang="nl-NL" sz="2400" dirty="0"/>
              <a:t>9	Zweden	Zweeds	Zweedse gehaktballetjes</a:t>
            </a:r>
          </a:p>
          <a:p>
            <a:r>
              <a:rPr lang="nl-NL" sz="2400" dirty="0"/>
              <a:t>10	Roemenië	Roemeens	Roemeense steden</a:t>
            </a:r>
          </a:p>
          <a:p>
            <a:r>
              <a:rPr lang="nl-NL" sz="2400" dirty="0"/>
              <a:t>11	Finland	</a:t>
            </a:r>
            <a:r>
              <a:rPr lang="nl-NL" sz="2400" dirty="0" smtClean="0"/>
              <a:t>	Fins</a:t>
            </a:r>
            <a:r>
              <a:rPr lang="nl-NL" sz="2400" dirty="0"/>
              <a:t>	</a:t>
            </a:r>
            <a:r>
              <a:rPr lang="nl-NL" sz="2400" dirty="0" smtClean="0"/>
              <a:t>	Finse </a:t>
            </a:r>
            <a:r>
              <a:rPr lang="nl-NL" sz="2400" dirty="0"/>
              <a:t>telefoonbedrijven</a:t>
            </a:r>
          </a:p>
          <a:p>
            <a:r>
              <a:rPr lang="nl-NL" sz="2400" dirty="0"/>
              <a:t>12	Estland	</a:t>
            </a:r>
            <a:r>
              <a:rPr lang="nl-NL" sz="2400" dirty="0" smtClean="0"/>
              <a:t>	Ests/</a:t>
            </a:r>
            <a:r>
              <a:rPr lang="nl-NL" sz="2400" dirty="0" err="1" smtClean="0"/>
              <a:t>Estisch</a:t>
            </a:r>
            <a:r>
              <a:rPr lang="nl-NL" sz="2400" dirty="0"/>
              <a:t>	Estse/</a:t>
            </a:r>
            <a:r>
              <a:rPr lang="nl-NL" sz="2400" dirty="0" err="1"/>
              <a:t>Estische</a:t>
            </a:r>
            <a:r>
              <a:rPr lang="nl-NL" sz="2400" dirty="0"/>
              <a:t> kronen</a:t>
            </a:r>
          </a:p>
        </p:txBody>
      </p:sp>
    </p:spTree>
    <p:extLst>
      <p:ext uri="{BB962C8B-B14F-4D97-AF65-F5344CB8AC3E}">
        <p14:creationId xmlns:p14="http://schemas.microsoft.com/office/powerpoint/2010/main" val="100294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roep 334"/>
          <p:cNvGrpSpPr/>
          <p:nvPr/>
        </p:nvGrpSpPr>
        <p:grpSpPr>
          <a:xfrm>
            <a:off x="-12700" y="63500"/>
            <a:ext cx="9271001" cy="6870701"/>
            <a:chOff x="-12700" y="63500"/>
            <a:chExt cx="9271001" cy="6870701"/>
          </a:xfrm>
        </p:grpSpPr>
        <p:sp>
          <p:nvSpPr>
            <p:cNvPr id="336" name="Vrije vorm 335"/>
            <p:cNvSpPr/>
            <p:nvPr/>
          </p:nvSpPr>
          <p:spPr>
            <a:xfrm>
              <a:off x="381000" y="76200"/>
              <a:ext cx="2743201" cy="3098801"/>
            </a:xfrm>
            <a:custGeom>
              <a:avLst/>
              <a:gdLst/>
              <a:ahLst/>
              <a:cxnLst/>
              <a:rect l="0" t="0" r="0" b="0"/>
              <a:pathLst>
                <a:path w="2743201" h="3098801">
                  <a:moveTo>
                    <a:pt x="2743200" y="0"/>
                  </a:moveTo>
                  <a:lnTo>
                    <a:pt x="2743200" y="12700"/>
                  </a:lnTo>
                  <a:lnTo>
                    <a:pt x="2743200" y="12700"/>
                  </a:lnTo>
                  <a:lnTo>
                    <a:pt x="2743200" y="25400"/>
                  </a:lnTo>
                  <a:lnTo>
                    <a:pt x="2730500" y="139700"/>
                  </a:lnTo>
                  <a:lnTo>
                    <a:pt x="2717800" y="190500"/>
                  </a:lnTo>
                  <a:lnTo>
                    <a:pt x="2717800" y="241300"/>
                  </a:lnTo>
                  <a:lnTo>
                    <a:pt x="2705100" y="292100"/>
                  </a:lnTo>
                  <a:lnTo>
                    <a:pt x="2705100" y="355600"/>
                  </a:lnTo>
                  <a:lnTo>
                    <a:pt x="2705100" y="419100"/>
                  </a:lnTo>
                  <a:lnTo>
                    <a:pt x="2692400" y="482600"/>
                  </a:lnTo>
                  <a:lnTo>
                    <a:pt x="2679700" y="571500"/>
                  </a:lnTo>
                  <a:lnTo>
                    <a:pt x="2667000" y="647700"/>
                  </a:lnTo>
                  <a:lnTo>
                    <a:pt x="2654300" y="723900"/>
                  </a:lnTo>
                  <a:lnTo>
                    <a:pt x="2641600" y="800100"/>
                  </a:lnTo>
                  <a:lnTo>
                    <a:pt x="2616200" y="889000"/>
                  </a:lnTo>
                  <a:lnTo>
                    <a:pt x="2578100" y="977900"/>
                  </a:lnTo>
                  <a:lnTo>
                    <a:pt x="2540000" y="1079500"/>
                  </a:lnTo>
                  <a:lnTo>
                    <a:pt x="2489200" y="1168400"/>
                  </a:lnTo>
                  <a:lnTo>
                    <a:pt x="2438400" y="1270000"/>
                  </a:lnTo>
                  <a:lnTo>
                    <a:pt x="2374900" y="1371600"/>
                  </a:lnTo>
                  <a:lnTo>
                    <a:pt x="2311400" y="1460500"/>
                  </a:lnTo>
                  <a:lnTo>
                    <a:pt x="2222500" y="1549400"/>
                  </a:lnTo>
                  <a:lnTo>
                    <a:pt x="2133600" y="1651000"/>
                  </a:lnTo>
                  <a:lnTo>
                    <a:pt x="2032000" y="1752600"/>
                  </a:lnTo>
                  <a:lnTo>
                    <a:pt x="1943100" y="1841500"/>
                  </a:lnTo>
                  <a:lnTo>
                    <a:pt x="1854200" y="1930400"/>
                  </a:lnTo>
                  <a:lnTo>
                    <a:pt x="1739900" y="2019300"/>
                  </a:lnTo>
                  <a:lnTo>
                    <a:pt x="1638300" y="2108200"/>
                  </a:lnTo>
                  <a:lnTo>
                    <a:pt x="1524000" y="2197100"/>
                  </a:lnTo>
                  <a:lnTo>
                    <a:pt x="1409700" y="2286000"/>
                  </a:lnTo>
                  <a:lnTo>
                    <a:pt x="1282700" y="2387600"/>
                  </a:lnTo>
                  <a:lnTo>
                    <a:pt x="1181100" y="2451100"/>
                  </a:lnTo>
                  <a:lnTo>
                    <a:pt x="1066800" y="2527300"/>
                  </a:lnTo>
                  <a:lnTo>
                    <a:pt x="952500" y="2603500"/>
                  </a:lnTo>
                  <a:lnTo>
                    <a:pt x="838200" y="2667000"/>
                  </a:lnTo>
                  <a:lnTo>
                    <a:pt x="723900" y="2743200"/>
                  </a:lnTo>
                  <a:lnTo>
                    <a:pt x="622300" y="2806700"/>
                  </a:lnTo>
                  <a:lnTo>
                    <a:pt x="520700" y="2857500"/>
                  </a:lnTo>
                  <a:lnTo>
                    <a:pt x="431800" y="2895600"/>
                  </a:lnTo>
                  <a:lnTo>
                    <a:pt x="330200" y="2933700"/>
                  </a:lnTo>
                  <a:lnTo>
                    <a:pt x="241300" y="2984500"/>
                  </a:lnTo>
                  <a:lnTo>
                    <a:pt x="165100" y="3035300"/>
                  </a:lnTo>
                  <a:lnTo>
                    <a:pt x="88900" y="3073400"/>
                  </a:lnTo>
                  <a:lnTo>
                    <a:pt x="25400" y="3098800"/>
                  </a:lnTo>
                  <a:lnTo>
                    <a:pt x="0" y="3098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7" name="Vrije vorm 336"/>
            <p:cNvSpPr/>
            <p:nvPr/>
          </p:nvSpPr>
          <p:spPr>
            <a:xfrm>
              <a:off x="444500" y="330200"/>
              <a:ext cx="139701" cy="406401"/>
            </a:xfrm>
            <a:custGeom>
              <a:avLst/>
              <a:gdLst/>
              <a:ahLst/>
              <a:cxnLst/>
              <a:rect l="0" t="0" r="0" b="0"/>
              <a:pathLst>
                <a:path w="139701" h="406401">
                  <a:moveTo>
                    <a:pt x="0" y="0"/>
                  </a:moveTo>
                  <a:lnTo>
                    <a:pt x="0" y="12700"/>
                  </a:lnTo>
                  <a:lnTo>
                    <a:pt x="0" y="76200"/>
                  </a:lnTo>
                  <a:lnTo>
                    <a:pt x="0" y="114300"/>
                  </a:lnTo>
                  <a:lnTo>
                    <a:pt x="12700" y="139700"/>
                  </a:lnTo>
                  <a:lnTo>
                    <a:pt x="12700" y="190500"/>
                  </a:lnTo>
                  <a:lnTo>
                    <a:pt x="0" y="228600"/>
                  </a:lnTo>
                  <a:lnTo>
                    <a:pt x="0" y="266700"/>
                  </a:lnTo>
                  <a:lnTo>
                    <a:pt x="0" y="304800"/>
                  </a:lnTo>
                  <a:lnTo>
                    <a:pt x="0" y="330200"/>
                  </a:lnTo>
                  <a:lnTo>
                    <a:pt x="12700" y="355600"/>
                  </a:lnTo>
                  <a:lnTo>
                    <a:pt x="25400" y="381000"/>
                  </a:lnTo>
                  <a:lnTo>
                    <a:pt x="25400" y="393700"/>
                  </a:lnTo>
                  <a:lnTo>
                    <a:pt x="38100" y="393700"/>
                  </a:lnTo>
                  <a:lnTo>
                    <a:pt x="38100" y="406400"/>
                  </a:lnTo>
                  <a:lnTo>
                    <a:pt x="38100" y="393700"/>
                  </a:lnTo>
                  <a:lnTo>
                    <a:pt x="101600" y="368300"/>
                  </a:lnTo>
                  <a:lnTo>
                    <a:pt x="127000" y="342900"/>
                  </a:lnTo>
                  <a:lnTo>
                    <a:pt x="139700" y="342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8" name="Vrije vorm 337"/>
            <p:cNvSpPr/>
            <p:nvPr/>
          </p:nvSpPr>
          <p:spPr>
            <a:xfrm>
              <a:off x="444500" y="5588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12700"/>
                  </a:lnTo>
                  <a:lnTo>
                    <a:pt x="63500" y="12700"/>
                  </a:lnTo>
                  <a:lnTo>
                    <a:pt x="88900" y="0"/>
                  </a:lnTo>
                  <a:lnTo>
                    <a:pt x="114300" y="0"/>
                  </a:lnTo>
                  <a:lnTo>
                    <a:pt x="127000" y="0"/>
                  </a:lnTo>
                  <a:lnTo>
                    <a:pt x="127000" y="0"/>
                  </a:lnTo>
                  <a:lnTo>
                    <a:pt x="1397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9" name="Vrije vorm 338"/>
            <p:cNvSpPr/>
            <p:nvPr/>
          </p:nvSpPr>
          <p:spPr>
            <a:xfrm>
              <a:off x="647700" y="533400"/>
              <a:ext cx="177801" cy="190501"/>
            </a:xfrm>
            <a:custGeom>
              <a:avLst/>
              <a:gdLst/>
              <a:ahLst/>
              <a:cxnLst/>
              <a:rect l="0" t="0" r="0" b="0"/>
              <a:pathLst>
                <a:path w="177801" h="190501">
                  <a:moveTo>
                    <a:pt x="50800" y="0"/>
                  </a:moveTo>
                  <a:lnTo>
                    <a:pt x="50800" y="12700"/>
                  </a:lnTo>
                  <a:lnTo>
                    <a:pt x="12700" y="635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0" y="127000"/>
                  </a:lnTo>
                  <a:lnTo>
                    <a:pt x="0" y="152400"/>
                  </a:lnTo>
                  <a:lnTo>
                    <a:pt x="12700" y="165100"/>
                  </a:lnTo>
                  <a:lnTo>
                    <a:pt x="25400" y="177800"/>
                  </a:lnTo>
                  <a:lnTo>
                    <a:pt x="38100" y="190500"/>
                  </a:lnTo>
                  <a:lnTo>
                    <a:pt x="63500" y="190500"/>
                  </a:lnTo>
                  <a:lnTo>
                    <a:pt x="76200" y="190500"/>
                  </a:lnTo>
                  <a:lnTo>
                    <a:pt x="101600" y="190500"/>
                  </a:lnTo>
                  <a:lnTo>
                    <a:pt x="127000" y="177800"/>
                  </a:lnTo>
                  <a:lnTo>
                    <a:pt x="139700" y="165100"/>
                  </a:lnTo>
                  <a:lnTo>
                    <a:pt x="165100" y="139700"/>
                  </a:lnTo>
                  <a:lnTo>
                    <a:pt x="177800" y="127000"/>
                  </a:lnTo>
                  <a:lnTo>
                    <a:pt x="177800" y="101600"/>
                  </a:lnTo>
                  <a:lnTo>
                    <a:pt x="177800" y="76200"/>
                  </a:lnTo>
                  <a:lnTo>
                    <a:pt x="177800" y="63500"/>
                  </a:lnTo>
                  <a:lnTo>
                    <a:pt x="165100" y="50800"/>
                  </a:lnTo>
                  <a:lnTo>
                    <a:pt x="139700" y="50800"/>
                  </a:lnTo>
                  <a:lnTo>
                    <a:pt x="127000" y="38100"/>
                  </a:lnTo>
                  <a:lnTo>
                    <a:pt x="101600" y="50800"/>
                  </a:lnTo>
                  <a:lnTo>
                    <a:pt x="76200" y="50800"/>
                  </a:lnTo>
                  <a:lnTo>
                    <a:pt x="63500" y="63500"/>
                  </a:lnTo>
                  <a:lnTo>
                    <a:pt x="63500" y="50800"/>
                  </a:lnTo>
                  <a:lnTo>
                    <a:pt x="50800" y="63500"/>
                  </a:lnTo>
                  <a:lnTo>
                    <a:pt x="50800" y="63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0" name="Vrije vorm 339"/>
            <p:cNvSpPr/>
            <p:nvPr/>
          </p:nvSpPr>
          <p:spPr>
            <a:xfrm>
              <a:off x="889000" y="546100"/>
              <a:ext cx="152401" cy="152401"/>
            </a:xfrm>
            <a:custGeom>
              <a:avLst/>
              <a:gdLst/>
              <a:ahLst/>
              <a:cxnLst/>
              <a:rect l="0" t="0" r="0" b="0"/>
              <a:pathLst>
                <a:path w="152401" h="152401">
                  <a:moveTo>
                    <a:pt x="0" y="101600"/>
                  </a:moveTo>
                  <a:lnTo>
                    <a:pt x="12700" y="101600"/>
                  </a:lnTo>
                  <a:lnTo>
                    <a:pt x="50800" y="88900"/>
                  </a:lnTo>
                  <a:lnTo>
                    <a:pt x="76200" y="76200"/>
                  </a:lnTo>
                  <a:lnTo>
                    <a:pt x="101600" y="63500"/>
                  </a:lnTo>
                  <a:lnTo>
                    <a:pt x="114300" y="50800"/>
                  </a:lnTo>
                  <a:lnTo>
                    <a:pt x="127000" y="38100"/>
                  </a:lnTo>
                  <a:lnTo>
                    <a:pt x="114300" y="38100"/>
                  </a:lnTo>
                  <a:lnTo>
                    <a:pt x="127000" y="38100"/>
                  </a:lnTo>
                  <a:lnTo>
                    <a:pt x="127000" y="12700"/>
                  </a:lnTo>
                  <a:lnTo>
                    <a:pt x="139700" y="12700"/>
                  </a:lnTo>
                  <a:lnTo>
                    <a:pt x="114300" y="0"/>
                  </a:lnTo>
                  <a:lnTo>
                    <a:pt x="88900" y="12700"/>
                  </a:lnTo>
                  <a:lnTo>
                    <a:pt x="63500" y="25400"/>
                  </a:lnTo>
                  <a:lnTo>
                    <a:pt x="50800" y="38100"/>
                  </a:lnTo>
                  <a:lnTo>
                    <a:pt x="38100" y="63500"/>
                  </a:lnTo>
                  <a:lnTo>
                    <a:pt x="38100" y="50800"/>
                  </a:lnTo>
                  <a:lnTo>
                    <a:pt x="25400" y="63500"/>
                  </a:lnTo>
                  <a:lnTo>
                    <a:pt x="12700" y="114300"/>
                  </a:lnTo>
                  <a:lnTo>
                    <a:pt x="25400" y="127000"/>
                  </a:lnTo>
                  <a:lnTo>
                    <a:pt x="38100" y="139700"/>
                  </a:lnTo>
                  <a:lnTo>
                    <a:pt x="63500" y="152400"/>
                  </a:lnTo>
                  <a:lnTo>
                    <a:pt x="88900" y="152400"/>
                  </a:lnTo>
                  <a:lnTo>
                    <a:pt x="101600" y="139700"/>
                  </a:lnTo>
                  <a:lnTo>
                    <a:pt x="127000" y="139700"/>
                  </a:lnTo>
                  <a:lnTo>
                    <a:pt x="152400" y="127000"/>
                  </a:lnTo>
                  <a:lnTo>
                    <a:pt x="152400" y="127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1" name="Vrije vorm 340"/>
            <p:cNvSpPr/>
            <p:nvPr/>
          </p:nvSpPr>
          <p:spPr>
            <a:xfrm>
              <a:off x="1155700" y="520700"/>
              <a:ext cx="127001" cy="203201"/>
            </a:xfrm>
            <a:custGeom>
              <a:avLst/>
              <a:gdLst/>
              <a:ahLst/>
              <a:cxnLst/>
              <a:rect l="0" t="0" r="0" b="0"/>
              <a:pathLst>
                <a:path w="127001" h="203201">
                  <a:moveTo>
                    <a:pt x="101600" y="0"/>
                  </a:moveTo>
                  <a:lnTo>
                    <a:pt x="101600" y="12700"/>
                  </a:lnTo>
                  <a:lnTo>
                    <a:pt x="88900" y="0"/>
                  </a:lnTo>
                  <a:lnTo>
                    <a:pt x="63500" y="12700"/>
                  </a:lnTo>
                  <a:lnTo>
                    <a:pt x="50800" y="12700"/>
                  </a:lnTo>
                  <a:lnTo>
                    <a:pt x="25400" y="25400"/>
                  </a:lnTo>
                  <a:lnTo>
                    <a:pt x="12700" y="25400"/>
                  </a:lnTo>
                  <a:lnTo>
                    <a:pt x="12700" y="50800"/>
                  </a:lnTo>
                  <a:lnTo>
                    <a:pt x="0" y="50800"/>
                  </a:lnTo>
                  <a:lnTo>
                    <a:pt x="12700" y="50800"/>
                  </a:lnTo>
                  <a:lnTo>
                    <a:pt x="50800" y="76200"/>
                  </a:lnTo>
                  <a:lnTo>
                    <a:pt x="63500" y="88900"/>
                  </a:lnTo>
                  <a:lnTo>
                    <a:pt x="88900" y="101600"/>
                  </a:lnTo>
                  <a:lnTo>
                    <a:pt x="114300" y="114300"/>
                  </a:lnTo>
                  <a:lnTo>
                    <a:pt x="114300" y="127000"/>
                  </a:lnTo>
                  <a:lnTo>
                    <a:pt x="127000" y="127000"/>
                  </a:lnTo>
                  <a:lnTo>
                    <a:pt x="127000" y="127000"/>
                  </a:lnTo>
                  <a:lnTo>
                    <a:pt x="127000" y="127000"/>
                  </a:lnTo>
                  <a:lnTo>
                    <a:pt x="88900" y="165100"/>
                  </a:lnTo>
                  <a:lnTo>
                    <a:pt x="63500" y="177800"/>
                  </a:lnTo>
                  <a:lnTo>
                    <a:pt x="50800" y="190500"/>
                  </a:lnTo>
                  <a:lnTo>
                    <a:pt x="25400" y="190500"/>
                  </a:lnTo>
                  <a:lnTo>
                    <a:pt x="25400" y="203200"/>
                  </a:lnTo>
                  <a:lnTo>
                    <a:pt x="25400" y="203200"/>
                  </a:lnTo>
                  <a:lnTo>
                    <a:pt x="25400" y="190500"/>
                  </a:lnTo>
                  <a:lnTo>
                    <a:pt x="12700" y="203200"/>
                  </a:lnTo>
                  <a:lnTo>
                    <a:pt x="12700" y="203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2" name="Vrije vorm 341"/>
            <p:cNvSpPr/>
            <p:nvPr/>
          </p:nvSpPr>
          <p:spPr>
            <a:xfrm>
              <a:off x="1333500" y="533400"/>
              <a:ext cx="25401" cy="330201"/>
            </a:xfrm>
            <a:custGeom>
              <a:avLst/>
              <a:gdLst/>
              <a:ahLst/>
              <a:cxnLst/>
              <a:rect l="0" t="0" r="0" b="0"/>
              <a:pathLst>
                <a:path w="25401" h="330201">
                  <a:moveTo>
                    <a:pt x="12700" y="0"/>
                  </a:moveTo>
                  <a:lnTo>
                    <a:pt x="12700" y="0"/>
                  </a:lnTo>
                  <a:lnTo>
                    <a:pt x="25400" y="38100"/>
                  </a:lnTo>
                  <a:lnTo>
                    <a:pt x="25400" y="63500"/>
                  </a:lnTo>
                  <a:lnTo>
                    <a:pt x="25400" y="88900"/>
                  </a:lnTo>
                  <a:lnTo>
                    <a:pt x="25400" y="127000"/>
                  </a:lnTo>
                  <a:lnTo>
                    <a:pt x="12700" y="165100"/>
                  </a:lnTo>
                  <a:lnTo>
                    <a:pt x="25400" y="190500"/>
                  </a:lnTo>
                  <a:lnTo>
                    <a:pt x="25400" y="228600"/>
                  </a:lnTo>
                  <a:lnTo>
                    <a:pt x="25400" y="254000"/>
                  </a:lnTo>
                  <a:lnTo>
                    <a:pt x="12700" y="292100"/>
                  </a:lnTo>
                  <a:lnTo>
                    <a:pt x="12700" y="304800"/>
                  </a:lnTo>
                  <a:lnTo>
                    <a:pt x="0" y="330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3" name="Vrije vorm 342"/>
            <p:cNvSpPr/>
            <p:nvPr/>
          </p:nvSpPr>
          <p:spPr>
            <a:xfrm>
              <a:off x="1358900" y="495300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0" y="38100"/>
                  </a:moveTo>
                  <a:lnTo>
                    <a:pt x="25400" y="0"/>
                  </a:lnTo>
                  <a:lnTo>
                    <a:pt x="50800" y="0"/>
                  </a:lnTo>
                  <a:lnTo>
                    <a:pt x="76200" y="0"/>
                  </a:lnTo>
                  <a:lnTo>
                    <a:pt x="101600" y="0"/>
                  </a:lnTo>
                  <a:lnTo>
                    <a:pt x="127000" y="25400"/>
                  </a:lnTo>
                  <a:lnTo>
                    <a:pt x="139700" y="38100"/>
                  </a:lnTo>
                  <a:lnTo>
                    <a:pt x="152400" y="50800"/>
                  </a:lnTo>
                  <a:lnTo>
                    <a:pt x="152400" y="63500"/>
                  </a:lnTo>
                  <a:lnTo>
                    <a:pt x="139700" y="88900"/>
                  </a:lnTo>
                  <a:lnTo>
                    <a:pt x="114300" y="101600"/>
                  </a:lnTo>
                  <a:lnTo>
                    <a:pt x="88900" y="127000"/>
                  </a:lnTo>
                  <a:lnTo>
                    <a:pt x="63500" y="139700"/>
                  </a:lnTo>
                  <a:lnTo>
                    <a:pt x="38100" y="165100"/>
                  </a:lnTo>
                  <a:lnTo>
                    <a:pt x="12700" y="165100"/>
                  </a:lnTo>
                  <a:lnTo>
                    <a:pt x="12700" y="177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4" name="Vrije vorm 343"/>
            <p:cNvSpPr/>
            <p:nvPr/>
          </p:nvSpPr>
          <p:spPr>
            <a:xfrm>
              <a:off x="1562100" y="495300"/>
              <a:ext cx="114301" cy="177801"/>
            </a:xfrm>
            <a:custGeom>
              <a:avLst/>
              <a:gdLst/>
              <a:ahLst/>
              <a:cxnLst/>
              <a:rect l="0" t="0" r="0" b="0"/>
              <a:pathLst>
                <a:path w="114301" h="177801">
                  <a:moveTo>
                    <a:pt x="12700" y="0"/>
                  </a:moveTo>
                  <a:lnTo>
                    <a:pt x="12700" y="12700"/>
                  </a:lnTo>
                  <a:lnTo>
                    <a:pt x="12700" y="25400"/>
                  </a:lnTo>
                  <a:lnTo>
                    <a:pt x="12700" y="38100"/>
                  </a:lnTo>
                  <a:lnTo>
                    <a:pt x="0" y="101600"/>
                  </a:lnTo>
                  <a:lnTo>
                    <a:pt x="0" y="139700"/>
                  </a:lnTo>
                  <a:lnTo>
                    <a:pt x="0" y="152400"/>
                  </a:lnTo>
                  <a:lnTo>
                    <a:pt x="0" y="165100"/>
                  </a:lnTo>
                  <a:lnTo>
                    <a:pt x="0" y="177800"/>
                  </a:lnTo>
                  <a:lnTo>
                    <a:pt x="0" y="177800"/>
                  </a:lnTo>
                  <a:lnTo>
                    <a:pt x="0" y="177800"/>
                  </a:lnTo>
                  <a:lnTo>
                    <a:pt x="0" y="165100"/>
                  </a:lnTo>
                  <a:lnTo>
                    <a:pt x="0" y="114300"/>
                  </a:lnTo>
                  <a:lnTo>
                    <a:pt x="0" y="88900"/>
                  </a:lnTo>
                  <a:lnTo>
                    <a:pt x="0" y="63500"/>
                  </a:lnTo>
                  <a:lnTo>
                    <a:pt x="12700" y="50800"/>
                  </a:lnTo>
                  <a:lnTo>
                    <a:pt x="25400" y="25400"/>
                  </a:lnTo>
                  <a:lnTo>
                    <a:pt x="50800" y="12700"/>
                  </a:lnTo>
                  <a:lnTo>
                    <a:pt x="63500" y="0"/>
                  </a:lnTo>
                  <a:lnTo>
                    <a:pt x="88900" y="0"/>
                  </a:lnTo>
                  <a:lnTo>
                    <a:pt x="114300" y="12700"/>
                  </a:lnTo>
                  <a:lnTo>
                    <a:pt x="114300" y="25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5" name="Vrije vorm 344"/>
            <p:cNvSpPr/>
            <p:nvPr/>
          </p:nvSpPr>
          <p:spPr>
            <a:xfrm>
              <a:off x="1727200" y="495300"/>
              <a:ext cx="228601" cy="165101"/>
            </a:xfrm>
            <a:custGeom>
              <a:avLst/>
              <a:gdLst/>
              <a:ahLst/>
              <a:cxnLst/>
              <a:rect l="0" t="0" r="0" b="0"/>
              <a:pathLst>
                <a:path w="228601" h="165101">
                  <a:moveTo>
                    <a:pt x="127000" y="12700"/>
                  </a:moveTo>
                  <a:lnTo>
                    <a:pt x="101600" y="0"/>
                  </a:lnTo>
                  <a:lnTo>
                    <a:pt x="76200" y="12700"/>
                  </a:lnTo>
                  <a:lnTo>
                    <a:pt x="63500" y="25400"/>
                  </a:lnTo>
                  <a:lnTo>
                    <a:pt x="50800" y="38100"/>
                  </a:lnTo>
                  <a:lnTo>
                    <a:pt x="25400" y="50800"/>
                  </a:lnTo>
                  <a:lnTo>
                    <a:pt x="12700" y="76200"/>
                  </a:lnTo>
                  <a:lnTo>
                    <a:pt x="0" y="101600"/>
                  </a:lnTo>
                  <a:lnTo>
                    <a:pt x="0" y="139700"/>
                  </a:lnTo>
                  <a:lnTo>
                    <a:pt x="0" y="152400"/>
                  </a:lnTo>
                  <a:lnTo>
                    <a:pt x="12700" y="165100"/>
                  </a:lnTo>
                  <a:lnTo>
                    <a:pt x="38100" y="165100"/>
                  </a:lnTo>
                  <a:lnTo>
                    <a:pt x="76200" y="165100"/>
                  </a:lnTo>
                  <a:lnTo>
                    <a:pt x="88900" y="152400"/>
                  </a:lnTo>
                  <a:lnTo>
                    <a:pt x="127000" y="139700"/>
                  </a:lnTo>
                  <a:lnTo>
                    <a:pt x="139700" y="127000"/>
                  </a:lnTo>
                  <a:lnTo>
                    <a:pt x="139700" y="101600"/>
                  </a:lnTo>
                  <a:lnTo>
                    <a:pt x="152400" y="63500"/>
                  </a:lnTo>
                  <a:lnTo>
                    <a:pt x="139700" y="50800"/>
                  </a:lnTo>
                  <a:lnTo>
                    <a:pt x="139700" y="38100"/>
                  </a:lnTo>
                  <a:lnTo>
                    <a:pt x="139700" y="38100"/>
                  </a:lnTo>
                  <a:lnTo>
                    <a:pt x="139700" y="38100"/>
                  </a:lnTo>
                  <a:lnTo>
                    <a:pt x="152400" y="101600"/>
                  </a:lnTo>
                  <a:lnTo>
                    <a:pt x="165100" y="114300"/>
                  </a:lnTo>
                  <a:lnTo>
                    <a:pt x="165100" y="139700"/>
                  </a:lnTo>
                  <a:lnTo>
                    <a:pt x="177800" y="152400"/>
                  </a:lnTo>
                  <a:lnTo>
                    <a:pt x="190500" y="152400"/>
                  </a:lnTo>
                  <a:lnTo>
                    <a:pt x="177800" y="152400"/>
                  </a:lnTo>
                  <a:lnTo>
                    <a:pt x="190500" y="152400"/>
                  </a:lnTo>
                  <a:lnTo>
                    <a:pt x="228600" y="139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6" name="Vrije vorm 345"/>
            <p:cNvSpPr/>
            <p:nvPr/>
          </p:nvSpPr>
          <p:spPr>
            <a:xfrm>
              <a:off x="2006600" y="495300"/>
              <a:ext cx="139701" cy="177801"/>
            </a:xfrm>
            <a:custGeom>
              <a:avLst/>
              <a:gdLst/>
              <a:ahLst/>
              <a:cxnLst/>
              <a:rect l="0" t="0" r="0" b="0"/>
              <a:pathLst>
                <a:path w="139701" h="177801">
                  <a:moveTo>
                    <a:pt x="139700" y="0"/>
                  </a:moveTo>
                  <a:lnTo>
                    <a:pt x="127000" y="0"/>
                  </a:lnTo>
                  <a:lnTo>
                    <a:pt x="88900" y="0"/>
                  </a:lnTo>
                  <a:lnTo>
                    <a:pt x="63500" y="12700"/>
                  </a:lnTo>
                  <a:lnTo>
                    <a:pt x="38100" y="25400"/>
                  </a:lnTo>
                  <a:lnTo>
                    <a:pt x="12700" y="50800"/>
                  </a:lnTo>
                  <a:lnTo>
                    <a:pt x="0" y="635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0" y="139700"/>
                  </a:lnTo>
                  <a:lnTo>
                    <a:pt x="0" y="152400"/>
                  </a:lnTo>
                  <a:lnTo>
                    <a:pt x="12700" y="152400"/>
                  </a:lnTo>
                  <a:lnTo>
                    <a:pt x="25400" y="152400"/>
                  </a:lnTo>
                  <a:lnTo>
                    <a:pt x="50800" y="139700"/>
                  </a:lnTo>
                  <a:lnTo>
                    <a:pt x="63500" y="114300"/>
                  </a:lnTo>
                  <a:lnTo>
                    <a:pt x="76200" y="88900"/>
                  </a:lnTo>
                  <a:lnTo>
                    <a:pt x="76200" y="63500"/>
                  </a:lnTo>
                  <a:lnTo>
                    <a:pt x="76200" y="38100"/>
                  </a:lnTo>
                  <a:lnTo>
                    <a:pt x="88900" y="25400"/>
                  </a:lnTo>
                  <a:lnTo>
                    <a:pt x="76200" y="38100"/>
                  </a:lnTo>
                  <a:lnTo>
                    <a:pt x="76200" y="38100"/>
                  </a:lnTo>
                  <a:lnTo>
                    <a:pt x="88900" y="50800"/>
                  </a:lnTo>
                  <a:lnTo>
                    <a:pt x="88900" y="63500"/>
                  </a:lnTo>
                  <a:lnTo>
                    <a:pt x="88900" y="139700"/>
                  </a:lnTo>
                  <a:lnTo>
                    <a:pt x="114300" y="165100"/>
                  </a:lnTo>
                  <a:lnTo>
                    <a:pt x="114300" y="165100"/>
                  </a:lnTo>
                  <a:lnTo>
                    <a:pt x="127000" y="165100"/>
                  </a:lnTo>
                  <a:lnTo>
                    <a:pt x="127000" y="177800"/>
                  </a:lnTo>
                  <a:lnTo>
                    <a:pt x="127000" y="165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7" name="Vrije vorm 346"/>
            <p:cNvSpPr/>
            <p:nvPr/>
          </p:nvSpPr>
          <p:spPr>
            <a:xfrm>
              <a:off x="2247900" y="381000"/>
              <a:ext cx="215901" cy="279401"/>
            </a:xfrm>
            <a:custGeom>
              <a:avLst/>
              <a:gdLst/>
              <a:ahLst/>
              <a:cxnLst/>
              <a:rect l="0" t="0" r="0" b="0"/>
              <a:pathLst>
                <a:path w="215901" h="279401">
                  <a:moveTo>
                    <a:pt x="12700" y="12700"/>
                  </a:moveTo>
                  <a:lnTo>
                    <a:pt x="25400" y="0"/>
                  </a:lnTo>
                  <a:lnTo>
                    <a:pt x="38100" y="25400"/>
                  </a:lnTo>
                  <a:lnTo>
                    <a:pt x="38100" y="38100"/>
                  </a:lnTo>
                  <a:lnTo>
                    <a:pt x="25400" y="63500"/>
                  </a:lnTo>
                  <a:lnTo>
                    <a:pt x="25400" y="101600"/>
                  </a:lnTo>
                  <a:lnTo>
                    <a:pt x="25400" y="139700"/>
                  </a:lnTo>
                  <a:lnTo>
                    <a:pt x="25400" y="165100"/>
                  </a:lnTo>
                  <a:lnTo>
                    <a:pt x="25400" y="203200"/>
                  </a:lnTo>
                  <a:lnTo>
                    <a:pt x="25400" y="215900"/>
                  </a:lnTo>
                  <a:lnTo>
                    <a:pt x="12700" y="254000"/>
                  </a:lnTo>
                  <a:lnTo>
                    <a:pt x="0" y="266700"/>
                  </a:lnTo>
                  <a:lnTo>
                    <a:pt x="0" y="266700"/>
                  </a:lnTo>
                  <a:lnTo>
                    <a:pt x="0" y="279400"/>
                  </a:lnTo>
                  <a:lnTo>
                    <a:pt x="0" y="266700"/>
                  </a:lnTo>
                  <a:lnTo>
                    <a:pt x="25400" y="241300"/>
                  </a:lnTo>
                  <a:lnTo>
                    <a:pt x="50800" y="215900"/>
                  </a:lnTo>
                  <a:lnTo>
                    <a:pt x="63500" y="190500"/>
                  </a:lnTo>
                  <a:lnTo>
                    <a:pt x="88900" y="165100"/>
                  </a:lnTo>
                  <a:lnTo>
                    <a:pt x="114300" y="152400"/>
                  </a:lnTo>
                  <a:lnTo>
                    <a:pt x="127000" y="139700"/>
                  </a:lnTo>
                  <a:lnTo>
                    <a:pt x="139700" y="139700"/>
                  </a:lnTo>
                  <a:lnTo>
                    <a:pt x="139700" y="139700"/>
                  </a:lnTo>
                  <a:lnTo>
                    <a:pt x="127000" y="152400"/>
                  </a:lnTo>
                  <a:lnTo>
                    <a:pt x="88900" y="203200"/>
                  </a:lnTo>
                  <a:lnTo>
                    <a:pt x="76200" y="228600"/>
                  </a:lnTo>
                  <a:lnTo>
                    <a:pt x="76200" y="228600"/>
                  </a:lnTo>
                  <a:lnTo>
                    <a:pt x="127000" y="228600"/>
                  </a:lnTo>
                  <a:lnTo>
                    <a:pt x="165100" y="228600"/>
                  </a:lnTo>
                  <a:lnTo>
                    <a:pt x="203200" y="228600"/>
                  </a:lnTo>
                  <a:lnTo>
                    <a:pt x="215900" y="215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8" name="Vrije vorm 347"/>
            <p:cNvSpPr/>
            <p:nvPr/>
          </p:nvSpPr>
          <p:spPr>
            <a:xfrm>
              <a:off x="6388100" y="139700"/>
              <a:ext cx="2717801" cy="3276601"/>
            </a:xfrm>
            <a:custGeom>
              <a:avLst/>
              <a:gdLst/>
              <a:ahLst/>
              <a:cxnLst/>
              <a:rect l="0" t="0" r="0" b="0"/>
              <a:pathLst>
                <a:path w="2717801" h="3276601">
                  <a:moveTo>
                    <a:pt x="228600" y="0"/>
                  </a:moveTo>
                  <a:lnTo>
                    <a:pt x="215900" y="50800"/>
                  </a:lnTo>
                  <a:lnTo>
                    <a:pt x="190500" y="76200"/>
                  </a:lnTo>
                  <a:lnTo>
                    <a:pt x="165100" y="127000"/>
                  </a:lnTo>
                  <a:lnTo>
                    <a:pt x="139700" y="190500"/>
                  </a:lnTo>
                  <a:lnTo>
                    <a:pt x="114300" y="266700"/>
                  </a:lnTo>
                  <a:lnTo>
                    <a:pt x="88900" y="355600"/>
                  </a:lnTo>
                  <a:lnTo>
                    <a:pt x="50800" y="444500"/>
                  </a:lnTo>
                  <a:lnTo>
                    <a:pt x="38100" y="533400"/>
                  </a:lnTo>
                  <a:lnTo>
                    <a:pt x="25400" y="635000"/>
                  </a:lnTo>
                  <a:lnTo>
                    <a:pt x="12700" y="749300"/>
                  </a:lnTo>
                  <a:lnTo>
                    <a:pt x="0" y="863600"/>
                  </a:lnTo>
                  <a:lnTo>
                    <a:pt x="12700" y="977900"/>
                  </a:lnTo>
                  <a:lnTo>
                    <a:pt x="25400" y="1104900"/>
                  </a:lnTo>
                  <a:lnTo>
                    <a:pt x="38100" y="1219200"/>
                  </a:lnTo>
                  <a:lnTo>
                    <a:pt x="50800" y="1346200"/>
                  </a:lnTo>
                  <a:lnTo>
                    <a:pt x="88900" y="1473200"/>
                  </a:lnTo>
                  <a:lnTo>
                    <a:pt x="114300" y="1574800"/>
                  </a:lnTo>
                  <a:lnTo>
                    <a:pt x="165100" y="1689100"/>
                  </a:lnTo>
                  <a:lnTo>
                    <a:pt x="203200" y="1790700"/>
                  </a:lnTo>
                  <a:lnTo>
                    <a:pt x="266700" y="1905000"/>
                  </a:lnTo>
                  <a:lnTo>
                    <a:pt x="317500" y="1993900"/>
                  </a:lnTo>
                  <a:lnTo>
                    <a:pt x="381000" y="2082800"/>
                  </a:lnTo>
                  <a:lnTo>
                    <a:pt x="457200" y="2171700"/>
                  </a:lnTo>
                  <a:lnTo>
                    <a:pt x="533400" y="2235200"/>
                  </a:lnTo>
                  <a:lnTo>
                    <a:pt x="609600" y="2311400"/>
                  </a:lnTo>
                  <a:lnTo>
                    <a:pt x="685800" y="2387600"/>
                  </a:lnTo>
                  <a:lnTo>
                    <a:pt x="762000" y="2451100"/>
                  </a:lnTo>
                  <a:lnTo>
                    <a:pt x="850900" y="2514600"/>
                  </a:lnTo>
                  <a:lnTo>
                    <a:pt x="939800" y="2578100"/>
                  </a:lnTo>
                  <a:lnTo>
                    <a:pt x="1028700" y="2628900"/>
                  </a:lnTo>
                  <a:lnTo>
                    <a:pt x="1130300" y="2679700"/>
                  </a:lnTo>
                  <a:lnTo>
                    <a:pt x="1231900" y="2730500"/>
                  </a:lnTo>
                  <a:lnTo>
                    <a:pt x="1333500" y="2781300"/>
                  </a:lnTo>
                  <a:lnTo>
                    <a:pt x="1422400" y="2819400"/>
                  </a:lnTo>
                  <a:lnTo>
                    <a:pt x="1524000" y="2870200"/>
                  </a:lnTo>
                  <a:lnTo>
                    <a:pt x="1625600" y="2908300"/>
                  </a:lnTo>
                  <a:lnTo>
                    <a:pt x="1727200" y="2959100"/>
                  </a:lnTo>
                  <a:lnTo>
                    <a:pt x="1828800" y="2984500"/>
                  </a:lnTo>
                  <a:lnTo>
                    <a:pt x="1930400" y="3022600"/>
                  </a:lnTo>
                  <a:lnTo>
                    <a:pt x="2019300" y="3060700"/>
                  </a:lnTo>
                  <a:lnTo>
                    <a:pt x="2108200" y="3086100"/>
                  </a:lnTo>
                  <a:lnTo>
                    <a:pt x="2209800" y="3124200"/>
                  </a:lnTo>
                  <a:lnTo>
                    <a:pt x="2298700" y="3149600"/>
                  </a:lnTo>
                  <a:lnTo>
                    <a:pt x="2374900" y="3162300"/>
                  </a:lnTo>
                  <a:lnTo>
                    <a:pt x="2451100" y="3187700"/>
                  </a:lnTo>
                  <a:lnTo>
                    <a:pt x="2527300" y="3213100"/>
                  </a:lnTo>
                  <a:lnTo>
                    <a:pt x="2603500" y="3238500"/>
                  </a:lnTo>
                  <a:lnTo>
                    <a:pt x="2654300" y="3251200"/>
                  </a:lnTo>
                  <a:lnTo>
                    <a:pt x="2679700" y="3263900"/>
                  </a:lnTo>
                  <a:lnTo>
                    <a:pt x="2717800" y="3276600"/>
                  </a:lnTo>
                  <a:lnTo>
                    <a:pt x="2705100" y="3263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9" name="Vrije vorm 348"/>
            <p:cNvSpPr/>
            <p:nvPr/>
          </p:nvSpPr>
          <p:spPr>
            <a:xfrm>
              <a:off x="5511800" y="2971800"/>
              <a:ext cx="1993901" cy="3848101"/>
            </a:xfrm>
            <a:custGeom>
              <a:avLst/>
              <a:gdLst/>
              <a:ahLst/>
              <a:cxnLst/>
              <a:rect l="0" t="0" r="0" b="0"/>
              <a:pathLst>
                <a:path w="1993901" h="3848101">
                  <a:moveTo>
                    <a:pt x="1993900" y="0"/>
                  </a:moveTo>
                  <a:lnTo>
                    <a:pt x="1981200" y="12700"/>
                  </a:lnTo>
                  <a:lnTo>
                    <a:pt x="1905000" y="38100"/>
                  </a:lnTo>
                  <a:lnTo>
                    <a:pt x="1841500" y="76200"/>
                  </a:lnTo>
                  <a:lnTo>
                    <a:pt x="1778000" y="114300"/>
                  </a:lnTo>
                  <a:lnTo>
                    <a:pt x="1714500" y="152400"/>
                  </a:lnTo>
                  <a:lnTo>
                    <a:pt x="1638300" y="203200"/>
                  </a:lnTo>
                  <a:lnTo>
                    <a:pt x="1562100" y="266700"/>
                  </a:lnTo>
                  <a:lnTo>
                    <a:pt x="1473200" y="342900"/>
                  </a:lnTo>
                  <a:lnTo>
                    <a:pt x="1384300" y="419100"/>
                  </a:lnTo>
                  <a:lnTo>
                    <a:pt x="1308100" y="508000"/>
                  </a:lnTo>
                  <a:lnTo>
                    <a:pt x="1219200" y="596900"/>
                  </a:lnTo>
                  <a:lnTo>
                    <a:pt x="1143000" y="698500"/>
                  </a:lnTo>
                  <a:lnTo>
                    <a:pt x="1054100" y="812800"/>
                  </a:lnTo>
                  <a:lnTo>
                    <a:pt x="977900" y="927100"/>
                  </a:lnTo>
                  <a:lnTo>
                    <a:pt x="889000" y="1041400"/>
                  </a:lnTo>
                  <a:lnTo>
                    <a:pt x="812800" y="1168400"/>
                  </a:lnTo>
                  <a:lnTo>
                    <a:pt x="723900" y="1282700"/>
                  </a:lnTo>
                  <a:lnTo>
                    <a:pt x="647700" y="1409700"/>
                  </a:lnTo>
                  <a:lnTo>
                    <a:pt x="584200" y="1524000"/>
                  </a:lnTo>
                  <a:lnTo>
                    <a:pt x="520700" y="1651000"/>
                  </a:lnTo>
                  <a:lnTo>
                    <a:pt x="457200" y="1778000"/>
                  </a:lnTo>
                  <a:lnTo>
                    <a:pt x="393700" y="1905000"/>
                  </a:lnTo>
                  <a:lnTo>
                    <a:pt x="342900" y="2032000"/>
                  </a:lnTo>
                  <a:lnTo>
                    <a:pt x="304800" y="2146300"/>
                  </a:lnTo>
                  <a:lnTo>
                    <a:pt x="266700" y="2273300"/>
                  </a:lnTo>
                  <a:lnTo>
                    <a:pt x="241300" y="2387600"/>
                  </a:lnTo>
                  <a:lnTo>
                    <a:pt x="215900" y="2527300"/>
                  </a:lnTo>
                  <a:lnTo>
                    <a:pt x="177800" y="2641600"/>
                  </a:lnTo>
                  <a:lnTo>
                    <a:pt x="165100" y="2768600"/>
                  </a:lnTo>
                  <a:lnTo>
                    <a:pt x="127000" y="2882900"/>
                  </a:lnTo>
                  <a:lnTo>
                    <a:pt x="114300" y="2997200"/>
                  </a:lnTo>
                  <a:lnTo>
                    <a:pt x="88900" y="3098800"/>
                  </a:lnTo>
                  <a:lnTo>
                    <a:pt x="63500" y="3213100"/>
                  </a:lnTo>
                  <a:lnTo>
                    <a:pt x="50800" y="3302000"/>
                  </a:lnTo>
                  <a:lnTo>
                    <a:pt x="38100" y="3403600"/>
                  </a:lnTo>
                  <a:lnTo>
                    <a:pt x="12700" y="3505200"/>
                  </a:lnTo>
                  <a:lnTo>
                    <a:pt x="12700" y="3581400"/>
                  </a:lnTo>
                  <a:lnTo>
                    <a:pt x="0" y="3657600"/>
                  </a:lnTo>
                  <a:lnTo>
                    <a:pt x="0" y="3721100"/>
                  </a:lnTo>
                  <a:lnTo>
                    <a:pt x="0" y="3784600"/>
                  </a:lnTo>
                  <a:lnTo>
                    <a:pt x="0" y="3810000"/>
                  </a:lnTo>
                  <a:lnTo>
                    <a:pt x="12700" y="3835400"/>
                  </a:lnTo>
                  <a:lnTo>
                    <a:pt x="12700" y="3848100"/>
                  </a:lnTo>
                  <a:lnTo>
                    <a:pt x="12700" y="3835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0" name="Vrije vorm 349"/>
            <p:cNvSpPr/>
            <p:nvPr/>
          </p:nvSpPr>
          <p:spPr>
            <a:xfrm>
              <a:off x="1968500" y="2197100"/>
              <a:ext cx="4483101" cy="1511301"/>
            </a:xfrm>
            <a:custGeom>
              <a:avLst/>
              <a:gdLst/>
              <a:ahLst/>
              <a:cxnLst/>
              <a:rect l="0" t="0" r="0" b="0"/>
              <a:pathLst>
                <a:path w="4483101" h="1511301">
                  <a:moveTo>
                    <a:pt x="0" y="0"/>
                  </a:moveTo>
                  <a:lnTo>
                    <a:pt x="63500" y="38100"/>
                  </a:lnTo>
                  <a:lnTo>
                    <a:pt x="114300" y="50800"/>
                  </a:lnTo>
                  <a:lnTo>
                    <a:pt x="152400" y="76200"/>
                  </a:lnTo>
                  <a:lnTo>
                    <a:pt x="215900" y="114300"/>
                  </a:lnTo>
                  <a:lnTo>
                    <a:pt x="279400" y="139700"/>
                  </a:lnTo>
                  <a:lnTo>
                    <a:pt x="342900" y="165100"/>
                  </a:lnTo>
                  <a:lnTo>
                    <a:pt x="419100" y="203200"/>
                  </a:lnTo>
                  <a:lnTo>
                    <a:pt x="508000" y="228600"/>
                  </a:lnTo>
                  <a:lnTo>
                    <a:pt x="609600" y="279400"/>
                  </a:lnTo>
                  <a:lnTo>
                    <a:pt x="711200" y="304800"/>
                  </a:lnTo>
                  <a:lnTo>
                    <a:pt x="825500" y="355600"/>
                  </a:lnTo>
                  <a:lnTo>
                    <a:pt x="927100" y="406400"/>
                  </a:lnTo>
                  <a:lnTo>
                    <a:pt x="1054100" y="457200"/>
                  </a:lnTo>
                  <a:lnTo>
                    <a:pt x="1181100" y="508000"/>
                  </a:lnTo>
                  <a:lnTo>
                    <a:pt x="1308100" y="558800"/>
                  </a:lnTo>
                  <a:lnTo>
                    <a:pt x="1435100" y="609600"/>
                  </a:lnTo>
                  <a:lnTo>
                    <a:pt x="1562100" y="647700"/>
                  </a:lnTo>
                  <a:lnTo>
                    <a:pt x="1701800" y="698500"/>
                  </a:lnTo>
                  <a:lnTo>
                    <a:pt x="1841500" y="749300"/>
                  </a:lnTo>
                  <a:lnTo>
                    <a:pt x="1981200" y="800100"/>
                  </a:lnTo>
                  <a:lnTo>
                    <a:pt x="2120900" y="850900"/>
                  </a:lnTo>
                  <a:lnTo>
                    <a:pt x="2273300" y="889000"/>
                  </a:lnTo>
                  <a:lnTo>
                    <a:pt x="2400300" y="939800"/>
                  </a:lnTo>
                  <a:lnTo>
                    <a:pt x="2527300" y="990600"/>
                  </a:lnTo>
                  <a:lnTo>
                    <a:pt x="2667000" y="1041400"/>
                  </a:lnTo>
                  <a:lnTo>
                    <a:pt x="2794000" y="1092200"/>
                  </a:lnTo>
                  <a:lnTo>
                    <a:pt x="2933700" y="1130300"/>
                  </a:lnTo>
                  <a:lnTo>
                    <a:pt x="3060700" y="1181100"/>
                  </a:lnTo>
                  <a:lnTo>
                    <a:pt x="3200400" y="1219200"/>
                  </a:lnTo>
                  <a:lnTo>
                    <a:pt x="3314700" y="1257300"/>
                  </a:lnTo>
                  <a:lnTo>
                    <a:pt x="3429000" y="1282700"/>
                  </a:lnTo>
                  <a:lnTo>
                    <a:pt x="3556000" y="1320800"/>
                  </a:lnTo>
                  <a:lnTo>
                    <a:pt x="3683000" y="1333500"/>
                  </a:lnTo>
                  <a:lnTo>
                    <a:pt x="3797300" y="1371600"/>
                  </a:lnTo>
                  <a:lnTo>
                    <a:pt x="3911600" y="1384300"/>
                  </a:lnTo>
                  <a:lnTo>
                    <a:pt x="4000500" y="1409700"/>
                  </a:lnTo>
                  <a:lnTo>
                    <a:pt x="4102100" y="1422400"/>
                  </a:lnTo>
                  <a:lnTo>
                    <a:pt x="4191000" y="1435100"/>
                  </a:lnTo>
                  <a:lnTo>
                    <a:pt x="4279900" y="1447800"/>
                  </a:lnTo>
                  <a:lnTo>
                    <a:pt x="4343400" y="1473200"/>
                  </a:lnTo>
                  <a:lnTo>
                    <a:pt x="4406900" y="1485900"/>
                  </a:lnTo>
                  <a:lnTo>
                    <a:pt x="4457700" y="1498600"/>
                  </a:lnTo>
                  <a:lnTo>
                    <a:pt x="4483100" y="1511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1" name="Vrije vorm 350"/>
            <p:cNvSpPr/>
            <p:nvPr/>
          </p:nvSpPr>
          <p:spPr>
            <a:xfrm>
              <a:off x="1422400" y="3149600"/>
              <a:ext cx="2768601" cy="3784601"/>
            </a:xfrm>
            <a:custGeom>
              <a:avLst/>
              <a:gdLst/>
              <a:ahLst/>
              <a:cxnLst/>
              <a:rect l="0" t="0" r="0" b="0"/>
              <a:pathLst>
                <a:path w="2768601" h="3784601">
                  <a:moveTo>
                    <a:pt x="2768600" y="0"/>
                  </a:moveTo>
                  <a:lnTo>
                    <a:pt x="2755900" y="25400"/>
                  </a:lnTo>
                  <a:lnTo>
                    <a:pt x="2730500" y="63500"/>
                  </a:lnTo>
                  <a:lnTo>
                    <a:pt x="2705100" y="101600"/>
                  </a:lnTo>
                  <a:lnTo>
                    <a:pt x="2679700" y="139700"/>
                  </a:lnTo>
                  <a:lnTo>
                    <a:pt x="2641600" y="203200"/>
                  </a:lnTo>
                  <a:lnTo>
                    <a:pt x="2590800" y="266700"/>
                  </a:lnTo>
                  <a:lnTo>
                    <a:pt x="2540000" y="330200"/>
                  </a:lnTo>
                  <a:lnTo>
                    <a:pt x="2476500" y="406400"/>
                  </a:lnTo>
                  <a:lnTo>
                    <a:pt x="2413000" y="469900"/>
                  </a:lnTo>
                  <a:lnTo>
                    <a:pt x="2349500" y="546100"/>
                  </a:lnTo>
                  <a:lnTo>
                    <a:pt x="2273300" y="635000"/>
                  </a:lnTo>
                  <a:lnTo>
                    <a:pt x="2197100" y="723900"/>
                  </a:lnTo>
                  <a:lnTo>
                    <a:pt x="2120900" y="825500"/>
                  </a:lnTo>
                  <a:lnTo>
                    <a:pt x="2044700" y="927100"/>
                  </a:lnTo>
                  <a:lnTo>
                    <a:pt x="1955800" y="1028700"/>
                  </a:lnTo>
                  <a:lnTo>
                    <a:pt x="1866900" y="1130300"/>
                  </a:lnTo>
                  <a:lnTo>
                    <a:pt x="1778000" y="1231900"/>
                  </a:lnTo>
                  <a:lnTo>
                    <a:pt x="1689100" y="1346200"/>
                  </a:lnTo>
                  <a:lnTo>
                    <a:pt x="1587500" y="1447800"/>
                  </a:lnTo>
                  <a:lnTo>
                    <a:pt x="1498600" y="1562100"/>
                  </a:lnTo>
                  <a:lnTo>
                    <a:pt x="1397000" y="1663700"/>
                  </a:lnTo>
                  <a:lnTo>
                    <a:pt x="1320800" y="1778000"/>
                  </a:lnTo>
                  <a:lnTo>
                    <a:pt x="1244600" y="1892300"/>
                  </a:lnTo>
                  <a:lnTo>
                    <a:pt x="1168400" y="1993900"/>
                  </a:lnTo>
                  <a:lnTo>
                    <a:pt x="1079500" y="2108200"/>
                  </a:lnTo>
                  <a:lnTo>
                    <a:pt x="1016000" y="2209800"/>
                  </a:lnTo>
                  <a:lnTo>
                    <a:pt x="939800" y="2324100"/>
                  </a:lnTo>
                  <a:lnTo>
                    <a:pt x="863600" y="2438400"/>
                  </a:lnTo>
                  <a:lnTo>
                    <a:pt x="787400" y="2540000"/>
                  </a:lnTo>
                  <a:lnTo>
                    <a:pt x="711200" y="2654300"/>
                  </a:lnTo>
                  <a:lnTo>
                    <a:pt x="647700" y="2755900"/>
                  </a:lnTo>
                  <a:lnTo>
                    <a:pt x="584200" y="2857500"/>
                  </a:lnTo>
                  <a:lnTo>
                    <a:pt x="508000" y="2959100"/>
                  </a:lnTo>
                  <a:lnTo>
                    <a:pt x="444500" y="3048000"/>
                  </a:lnTo>
                  <a:lnTo>
                    <a:pt x="381000" y="3149600"/>
                  </a:lnTo>
                  <a:lnTo>
                    <a:pt x="330200" y="3225800"/>
                  </a:lnTo>
                  <a:lnTo>
                    <a:pt x="266700" y="3302000"/>
                  </a:lnTo>
                  <a:lnTo>
                    <a:pt x="215900" y="3378200"/>
                  </a:lnTo>
                  <a:lnTo>
                    <a:pt x="152400" y="3441700"/>
                  </a:lnTo>
                  <a:lnTo>
                    <a:pt x="114300" y="3517900"/>
                  </a:lnTo>
                  <a:lnTo>
                    <a:pt x="76200" y="3581400"/>
                  </a:lnTo>
                  <a:lnTo>
                    <a:pt x="38100" y="3632200"/>
                  </a:lnTo>
                  <a:lnTo>
                    <a:pt x="25400" y="3683000"/>
                  </a:lnTo>
                  <a:lnTo>
                    <a:pt x="12700" y="3733800"/>
                  </a:lnTo>
                  <a:lnTo>
                    <a:pt x="0" y="3771900"/>
                  </a:lnTo>
                  <a:lnTo>
                    <a:pt x="0" y="3784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2" name="Vrije vorm 351"/>
            <p:cNvSpPr/>
            <p:nvPr/>
          </p:nvSpPr>
          <p:spPr>
            <a:xfrm>
              <a:off x="368300" y="1409700"/>
              <a:ext cx="520701" cy="469901"/>
            </a:xfrm>
            <a:custGeom>
              <a:avLst/>
              <a:gdLst/>
              <a:ahLst/>
              <a:cxnLst/>
              <a:rect l="0" t="0" r="0" b="0"/>
              <a:pathLst>
                <a:path w="520701" h="469901">
                  <a:moveTo>
                    <a:pt x="152400" y="50800"/>
                  </a:moveTo>
                  <a:lnTo>
                    <a:pt x="139700" y="50800"/>
                  </a:lnTo>
                  <a:lnTo>
                    <a:pt x="127000" y="63500"/>
                  </a:lnTo>
                  <a:lnTo>
                    <a:pt x="101600" y="101600"/>
                  </a:lnTo>
                  <a:lnTo>
                    <a:pt x="76200" y="114300"/>
                  </a:lnTo>
                  <a:lnTo>
                    <a:pt x="63500" y="139700"/>
                  </a:lnTo>
                  <a:lnTo>
                    <a:pt x="50800" y="152400"/>
                  </a:lnTo>
                  <a:lnTo>
                    <a:pt x="38100" y="177800"/>
                  </a:lnTo>
                  <a:lnTo>
                    <a:pt x="25400" y="215900"/>
                  </a:lnTo>
                  <a:lnTo>
                    <a:pt x="12700" y="228600"/>
                  </a:lnTo>
                  <a:lnTo>
                    <a:pt x="12700" y="254000"/>
                  </a:lnTo>
                  <a:lnTo>
                    <a:pt x="12700" y="279400"/>
                  </a:lnTo>
                  <a:lnTo>
                    <a:pt x="0" y="279400"/>
                  </a:lnTo>
                  <a:lnTo>
                    <a:pt x="0" y="279400"/>
                  </a:lnTo>
                  <a:lnTo>
                    <a:pt x="12700" y="342900"/>
                  </a:lnTo>
                  <a:lnTo>
                    <a:pt x="12700" y="368300"/>
                  </a:lnTo>
                  <a:lnTo>
                    <a:pt x="38100" y="381000"/>
                  </a:lnTo>
                  <a:lnTo>
                    <a:pt x="38100" y="393700"/>
                  </a:lnTo>
                  <a:lnTo>
                    <a:pt x="50800" y="406400"/>
                  </a:lnTo>
                  <a:lnTo>
                    <a:pt x="63500" y="419100"/>
                  </a:lnTo>
                  <a:lnTo>
                    <a:pt x="76200" y="431800"/>
                  </a:lnTo>
                  <a:lnTo>
                    <a:pt x="101600" y="444500"/>
                  </a:lnTo>
                  <a:lnTo>
                    <a:pt x="127000" y="457200"/>
                  </a:lnTo>
                  <a:lnTo>
                    <a:pt x="139700" y="457200"/>
                  </a:lnTo>
                  <a:lnTo>
                    <a:pt x="165100" y="457200"/>
                  </a:lnTo>
                  <a:lnTo>
                    <a:pt x="190500" y="457200"/>
                  </a:lnTo>
                  <a:lnTo>
                    <a:pt x="215900" y="469900"/>
                  </a:lnTo>
                  <a:lnTo>
                    <a:pt x="241300" y="469900"/>
                  </a:lnTo>
                  <a:lnTo>
                    <a:pt x="266700" y="457200"/>
                  </a:lnTo>
                  <a:lnTo>
                    <a:pt x="279400" y="457200"/>
                  </a:lnTo>
                  <a:lnTo>
                    <a:pt x="304800" y="457200"/>
                  </a:lnTo>
                  <a:lnTo>
                    <a:pt x="330200" y="444500"/>
                  </a:lnTo>
                  <a:lnTo>
                    <a:pt x="355600" y="444500"/>
                  </a:lnTo>
                  <a:lnTo>
                    <a:pt x="381000" y="431800"/>
                  </a:lnTo>
                  <a:lnTo>
                    <a:pt x="406400" y="419100"/>
                  </a:lnTo>
                  <a:lnTo>
                    <a:pt x="419100" y="406400"/>
                  </a:lnTo>
                  <a:lnTo>
                    <a:pt x="444500" y="393700"/>
                  </a:lnTo>
                  <a:lnTo>
                    <a:pt x="457200" y="381000"/>
                  </a:lnTo>
                  <a:lnTo>
                    <a:pt x="469900" y="355600"/>
                  </a:lnTo>
                  <a:lnTo>
                    <a:pt x="495300" y="330200"/>
                  </a:lnTo>
                  <a:lnTo>
                    <a:pt x="495300" y="342900"/>
                  </a:lnTo>
                  <a:lnTo>
                    <a:pt x="495300" y="330200"/>
                  </a:lnTo>
                  <a:lnTo>
                    <a:pt x="508000" y="266700"/>
                  </a:lnTo>
                  <a:lnTo>
                    <a:pt x="520700" y="241300"/>
                  </a:lnTo>
                  <a:lnTo>
                    <a:pt x="508000" y="215900"/>
                  </a:lnTo>
                  <a:lnTo>
                    <a:pt x="508000" y="203200"/>
                  </a:lnTo>
                  <a:lnTo>
                    <a:pt x="495300" y="177800"/>
                  </a:lnTo>
                  <a:lnTo>
                    <a:pt x="495300" y="152400"/>
                  </a:lnTo>
                  <a:lnTo>
                    <a:pt x="469900" y="139700"/>
                  </a:lnTo>
                  <a:lnTo>
                    <a:pt x="469900" y="114300"/>
                  </a:lnTo>
                  <a:lnTo>
                    <a:pt x="457200" y="101600"/>
                  </a:lnTo>
                  <a:lnTo>
                    <a:pt x="444500" y="88900"/>
                  </a:lnTo>
                  <a:lnTo>
                    <a:pt x="431800" y="63500"/>
                  </a:lnTo>
                  <a:lnTo>
                    <a:pt x="419100" y="50800"/>
                  </a:lnTo>
                  <a:lnTo>
                    <a:pt x="393700" y="38100"/>
                  </a:lnTo>
                  <a:lnTo>
                    <a:pt x="381000" y="38100"/>
                  </a:lnTo>
                  <a:lnTo>
                    <a:pt x="368300" y="25400"/>
                  </a:lnTo>
                  <a:lnTo>
                    <a:pt x="342900" y="25400"/>
                  </a:lnTo>
                  <a:lnTo>
                    <a:pt x="330200" y="0"/>
                  </a:lnTo>
                  <a:lnTo>
                    <a:pt x="317500" y="0"/>
                  </a:lnTo>
                  <a:lnTo>
                    <a:pt x="292100" y="0"/>
                  </a:lnTo>
                  <a:lnTo>
                    <a:pt x="279400" y="0"/>
                  </a:lnTo>
                  <a:lnTo>
                    <a:pt x="254000" y="0"/>
                  </a:lnTo>
                  <a:lnTo>
                    <a:pt x="228600" y="0"/>
                  </a:lnTo>
                  <a:lnTo>
                    <a:pt x="215900" y="12700"/>
                  </a:lnTo>
                  <a:lnTo>
                    <a:pt x="190500" y="25400"/>
                  </a:lnTo>
                  <a:lnTo>
                    <a:pt x="165100" y="38100"/>
                  </a:lnTo>
                  <a:lnTo>
                    <a:pt x="152400" y="50800"/>
                  </a:lnTo>
                  <a:lnTo>
                    <a:pt x="127000" y="63500"/>
                  </a:lnTo>
                  <a:lnTo>
                    <a:pt x="127000" y="63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3" name="Vrije vorm 352"/>
            <p:cNvSpPr/>
            <p:nvPr/>
          </p:nvSpPr>
          <p:spPr>
            <a:xfrm>
              <a:off x="558800" y="15367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12700"/>
                  </a:lnTo>
                  <a:lnTo>
                    <a:pt x="12700" y="25400"/>
                  </a:lnTo>
                  <a:lnTo>
                    <a:pt x="0" y="63500"/>
                  </a:lnTo>
                  <a:lnTo>
                    <a:pt x="0" y="76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4" name="Vrije vorm 353"/>
            <p:cNvSpPr/>
            <p:nvPr/>
          </p:nvSpPr>
          <p:spPr>
            <a:xfrm>
              <a:off x="622300" y="1524000"/>
              <a:ext cx="38101" cy="101601"/>
            </a:xfrm>
            <a:custGeom>
              <a:avLst/>
              <a:gdLst/>
              <a:ahLst/>
              <a:cxnLst/>
              <a:rect l="0" t="0" r="0" b="0"/>
              <a:pathLst>
                <a:path w="38101" h="101601">
                  <a:moveTo>
                    <a:pt x="38100" y="0"/>
                  </a:moveTo>
                  <a:lnTo>
                    <a:pt x="38100" y="12700"/>
                  </a:lnTo>
                  <a:lnTo>
                    <a:pt x="25400" y="25400"/>
                  </a:lnTo>
                  <a:lnTo>
                    <a:pt x="25400" y="38100"/>
                  </a:lnTo>
                  <a:lnTo>
                    <a:pt x="12700" y="88900"/>
                  </a:lnTo>
                  <a:lnTo>
                    <a:pt x="12700" y="88900"/>
                  </a:lnTo>
                  <a:lnTo>
                    <a:pt x="0" y="101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5" name="Vrije vorm 354"/>
            <p:cNvSpPr/>
            <p:nvPr/>
          </p:nvSpPr>
          <p:spPr>
            <a:xfrm>
              <a:off x="469900" y="1701800"/>
              <a:ext cx="215901" cy="88901"/>
            </a:xfrm>
            <a:custGeom>
              <a:avLst/>
              <a:gdLst/>
              <a:ahLst/>
              <a:cxnLst/>
              <a:rect l="0" t="0" r="0" b="0"/>
              <a:pathLst>
                <a:path w="215901" h="88901">
                  <a:moveTo>
                    <a:pt x="0" y="0"/>
                  </a:moveTo>
                  <a:lnTo>
                    <a:pt x="12700" y="0"/>
                  </a:lnTo>
                  <a:lnTo>
                    <a:pt x="12700" y="0"/>
                  </a:lnTo>
                  <a:lnTo>
                    <a:pt x="38100" y="38100"/>
                  </a:lnTo>
                  <a:lnTo>
                    <a:pt x="50800" y="50800"/>
                  </a:lnTo>
                  <a:lnTo>
                    <a:pt x="63500" y="50800"/>
                  </a:lnTo>
                  <a:lnTo>
                    <a:pt x="76200" y="63500"/>
                  </a:lnTo>
                  <a:lnTo>
                    <a:pt x="88900" y="76200"/>
                  </a:lnTo>
                  <a:lnTo>
                    <a:pt x="101600" y="88900"/>
                  </a:lnTo>
                  <a:lnTo>
                    <a:pt x="127000" y="88900"/>
                  </a:lnTo>
                  <a:lnTo>
                    <a:pt x="139700" y="88900"/>
                  </a:lnTo>
                  <a:lnTo>
                    <a:pt x="165100" y="76200"/>
                  </a:lnTo>
                  <a:lnTo>
                    <a:pt x="190500" y="63500"/>
                  </a:lnTo>
                  <a:lnTo>
                    <a:pt x="203200" y="63500"/>
                  </a:lnTo>
                  <a:lnTo>
                    <a:pt x="215900" y="50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6" name="Vrije vorm 355"/>
            <p:cNvSpPr/>
            <p:nvPr/>
          </p:nvSpPr>
          <p:spPr>
            <a:xfrm>
              <a:off x="952500" y="1511300"/>
              <a:ext cx="177801" cy="63501"/>
            </a:xfrm>
            <a:custGeom>
              <a:avLst/>
              <a:gdLst/>
              <a:ahLst/>
              <a:cxnLst/>
              <a:rect l="0" t="0" r="0" b="0"/>
              <a:pathLst>
                <a:path w="177801" h="63501">
                  <a:moveTo>
                    <a:pt x="0" y="63500"/>
                  </a:moveTo>
                  <a:lnTo>
                    <a:pt x="12700" y="63500"/>
                  </a:lnTo>
                  <a:lnTo>
                    <a:pt x="12700" y="63500"/>
                  </a:lnTo>
                  <a:lnTo>
                    <a:pt x="63500" y="38100"/>
                  </a:lnTo>
                  <a:lnTo>
                    <a:pt x="88900" y="38100"/>
                  </a:lnTo>
                  <a:lnTo>
                    <a:pt x="114300" y="25400"/>
                  </a:lnTo>
                  <a:lnTo>
                    <a:pt x="139700" y="12700"/>
                  </a:lnTo>
                  <a:lnTo>
                    <a:pt x="165100" y="12700"/>
                  </a:lnTo>
                  <a:lnTo>
                    <a:pt x="177800" y="0"/>
                  </a:lnTo>
                  <a:lnTo>
                    <a:pt x="1778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7" name="Vrije vorm 356"/>
            <p:cNvSpPr/>
            <p:nvPr/>
          </p:nvSpPr>
          <p:spPr>
            <a:xfrm>
              <a:off x="977900" y="166370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25400" y="0"/>
                  </a:lnTo>
                  <a:lnTo>
                    <a:pt x="63500" y="0"/>
                  </a:lnTo>
                  <a:lnTo>
                    <a:pt x="88900" y="0"/>
                  </a:lnTo>
                  <a:lnTo>
                    <a:pt x="114300" y="0"/>
                  </a:lnTo>
                  <a:lnTo>
                    <a:pt x="152400" y="0"/>
                  </a:lnTo>
                  <a:lnTo>
                    <a:pt x="1524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8" name="Vrije vorm 357"/>
            <p:cNvSpPr/>
            <p:nvPr/>
          </p:nvSpPr>
          <p:spPr>
            <a:xfrm>
              <a:off x="1155700" y="1104900"/>
              <a:ext cx="1270001" cy="698501"/>
            </a:xfrm>
            <a:custGeom>
              <a:avLst/>
              <a:gdLst/>
              <a:ahLst/>
              <a:cxnLst/>
              <a:rect l="0" t="0" r="0" b="0"/>
              <a:pathLst>
                <a:path w="1270001" h="698501">
                  <a:moveTo>
                    <a:pt x="76200" y="368300"/>
                  </a:moveTo>
                  <a:lnTo>
                    <a:pt x="101600" y="342900"/>
                  </a:lnTo>
                  <a:lnTo>
                    <a:pt x="127000" y="317500"/>
                  </a:lnTo>
                  <a:lnTo>
                    <a:pt x="152400" y="292100"/>
                  </a:lnTo>
                  <a:lnTo>
                    <a:pt x="177800" y="266700"/>
                  </a:lnTo>
                  <a:lnTo>
                    <a:pt x="203200" y="241300"/>
                  </a:lnTo>
                  <a:lnTo>
                    <a:pt x="241300" y="215900"/>
                  </a:lnTo>
                  <a:lnTo>
                    <a:pt x="266700" y="190500"/>
                  </a:lnTo>
                  <a:lnTo>
                    <a:pt x="304800" y="165100"/>
                  </a:lnTo>
                  <a:lnTo>
                    <a:pt x="342900" y="127000"/>
                  </a:lnTo>
                  <a:lnTo>
                    <a:pt x="381000" y="101600"/>
                  </a:lnTo>
                  <a:lnTo>
                    <a:pt x="431800" y="76200"/>
                  </a:lnTo>
                  <a:lnTo>
                    <a:pt x="482600" y="50800"/>
                  </a:lnTo>
                  <a:lnTo>
                    <a:pt x="533400" y="25400"/>
                  </a:lnTo>
                  <a:lnTo>
                    <a:pt x="584200" y="12700"/>
                  </a:lnTo>
                  <a:lnTo>
                    <a:pt x="635000" y="0"/>
                  </a:lnTo>
                  <a:lnTo>
                    <a:pt x="698500" y="0"/>
                  </a:lnTo>
                  <a:lnTo>
                    <a:pt x="749300" y="0"/>
                  </a:lnTo>
                  <a:lnTo>
                    <a:pt x="812800" y="0"/>
                  </a:lnTo>
                  <a:lnTo>
                    <a:pt x="876300" y="0"/>
                  </a:lnTo>
                  <a:lnTo>
                    <a:pt x="927100" y="0"/>
                  </a:lnTo>
                  <a:lnTo>
                    <a:pt x="990600" y="12700"/>
                  </a:lnTo>
                  <a:lnTo>
                    <a:pt x="1041400" y="38100"/>
                  </a:lnTo>
                  <a:lnTo>
                    <a:pt x="1092200" y="63500"/>
                  </a:lnTo>
                  <a:lnTo>
                    <a:pt x="1143000" y="101600"/>
                  </a:lnTo>
                  <a:lnTo>
                    <a:pt x="1181100" y="127000"/>
                  </a:lnTo>
                  <a:lnTo>
                    <a:pt x="1219200" y="165100"/>
                  </a:lnTo>
                  <a:lnTo>
                    <a:pt x="1244600" y="190500"/>
                  </a:lnTo>
                  <a:lnTo>
                    <a:pt x="1270000" y="228600"/>
                  </a:lnTo>
                  <a:lnTo>
                    <a:pt x="1270000" y="266700"/>
                  </a:lnTo>
                  <a:lnTo>
                    <a:pt x="1270000" y="304800"/>
                  </a:lnTo>
                  <a:lnTo>
                    <a:pt x="1270000" y="355600"/>
                  </a:lnTo>
                  <a:lnTo>
                    <a:pt x="1257300" y="393700"/>
                  </a:lnTo>
                  <a:lnTo>
                    <a:pt x="1219200" y="431800"/>
                  </a:lnTo>
                  <a:lnTo>
                    <a:pt x="1193800" y="469900"/>
                  </a:lnTo>
                  <a:lnTo>
                    <a:pt x="1155700" y="508000"/>
                  </a:lnTo>
                  <a:lnTo>
                    <a:pt x="1104900" y="533400"/>
                  </a:lnTo>
                  <a:lnTo>
                    <a:pt x="1054100" y="571500"/>
                  </a:lnTo>
                  <a:lnTo>
                    <a:pt x="990600" y="596900"/>
                  </a:lnTo>
                  <a:lnTo>
                    <a:pt x="939800" y="622300"/>
                  </a:lnTo>
                  <a:lnTo>
                    <a:pt x="876300" y="647700"/>
                  </a:lnTo>
                  <a:lnTo>
                    <a:pt x="800100" y="673100"/>
                  </a:lnTo>
                  <a:lnTo>
                    <a:pt x="736600" y="685800"/>
                  </a:lnTo>
                  <a:lnTo>
                    <a:pt x="660400" y="685800"/>
                  </a:lnTo>
                  <a:lnTo>
                    <a:pt x="596900" y="698500"/>
                  </a:lnTo>
                  <a:lnTo>
                    <a:pt x="533400" y="698500"/>
                  </a:lnTo>
                  <a:lnTo>
                    <a:pt x="469900" y="698500"/>
                  </a:lnTo>
                  <a:lnTo>
                    <a:pt x="406400" y="698500"/>
                  </a:lnTo>
                  <a:lnTo>
                    <a:pt x="355600" y="685800"/>
                  </a:lnTo>
                  <a:lnTo>
                    <a:pt x="292100" y="685800"/>
                  </a:lnTo>
                  <a:lnTo>
                    <a:pt x="241300" y="673100"/>
                  </a:lnTo>
                  <a:lnTo>
                    <a:pt x="190500" y="647700"/>
                  </a:lnTo>
                  <a:lnTo>
                    <a:pt x="152400" y="635000"/>
                  </a:lnTo>
                  <a:lnTo>
                    <a:pt x="114300" y="609600"/>
                  </a:lnTo>
                  <a:lnTo>
                    <a:pt x="76200" y="584200"/>
                  </a:lnTo>
                  <a:lnTo>
                    <a:pt x="50800" y="571500"/>
                  </a:lnTo>
                  <a:lnTo>
                    <a:pt x="25400" y="558800"/>
                  </a:lnTo>
                  <a:lnTo>
                    <a:pt x="12700" y="533400"/>
                  </a:lnTo>
                  <a:lnTo>
                    <a:pt x="0" y="520700"/>
                  </a:lnTo>
                  <a:lnTo>
                    <a:pt x="0" y="520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9" name="Vrije vorm 358"/>
            <p:cNvSpPr/>
            <p:nvPr/>
          </p:nvSpPr>
          <p:spPr>
            <a:xfrm>
              <a:off x="495300" y="189230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25400" y="0"/>
                  </a:moveTo>
                  <a:lnTo>
                    <a:pt x="38100" y="0"/>
                  </a:lnTo>
                  <a:lnTo>
                    <a:pt x="25400" y="12700"/>
                  </a:lnTo>
                  <a:lnTo>
                    <a:pt x="25400" y="25400"/>
                  </a:lnTo>
                  <a:lnTo>
                    <a:pt x="12700" y="88900"/>
                  </a:lnTo>
                  <a:lnTo>
                    <a:pt x="0" y="114300"/>
                  </a:lnTo>
                  <a:lnTo>
                    <a:pt x="0" y="101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0" name="Vrije vorm 359"/>
            <p:cNvSpPr/>
            <p:nvPr/>
          </p:nvSpPr>
          <p:spPr>
            <a:xfrm>
              <a:off x="571500" y="19050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12700"/>
                  </a:lnTo>
                  <a:lnTo>
                    <a:pt x="12700" y="12700"/>
                  </a:lnTo>
                  <a:lnTo>
                    <a:pt x="12700" y="63500"/>
                  </a:lnTo>
                  <a:lnTo>
                    <a:pt x="12700" y="76200"/>
                  </a:lnTo>
                  <a:lnTo>
                    <a:pt x="0" y="101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1" name="Vrije vorm 360"/>
            <p:cNvSpPr/>
            <p:nvPr/>
          </p:nvSpPr>
          <p:spPr>
            <a:xfrm>
              <a:off x="342900" y="1930400"/>
              <a:ext cx="596901" cy="279401"/>
            </a:xfrm>
            <a:custGeom>
              <a:avLst/>
              <a:gdLst/>
              <a:ahLst/>
              <a:cxnLst/>
              <a:rect l="0" t="0" r="0" b="0"/>
              <a:pathLst>
                <a:path w="596901" h="279401">
                  <a:moveTo>
                    <a:pt x="0" y="88900"/>
                  </a:moveTo>
                  <a:lnTo>
                    <a:pt x="12700" y="88900"/>
                  </a:lnTo>
                  <a:lnTo>
                    <a:pt x="12700" y="88900"/>
                  </a:lnTo>
                  <a:lnTo>
                    <a:pt x="88900" y="88900"/>
                  </a:lnTo>
                  <a:lnTo>
                    <a:pt x="127000" y="88900"/>
                  </a:lnTo>
                  <a:lnTo>
                    <a:pt x="152400" y="101600"/>
                  </a:lnTo>
                  <a:lnTo>
                    <a:pt x="203200" y="101600"/>
                  </a:lnTo>
                  <a:lnTo>
                    <a:pt x="254000" y="88900"/>
                  </a:lnTo>
                  <a:lnTo>
                    <a:pt x="304800" y="76200"/>
                  </a:lnTo>
                  <a:lnTo>
                    <a:pt x="355600" y="76200"/>
                  </a:lnTo>
                  <a:lnTo>
                    <a:pt x="393700" y="50800"/>
                  </a:lnTo>
                  <a:lnTo>
                    <a:pt x="431800" y="38100"/>
                  </a:lnTo>
                  <a:lnTo>
                    <a:pt x="469900" y="25400"/>
                  </a:lnTo>
                  <a:lnTo>
                    <a:pt x="495300" y="12700"/>
                  </a:lnTo>
                  <a:lnTo>
                    <a:pt x="520700" y="0"/>
                  </a:lnTo>
                  <a:lnTo>
                    <a:pt x="533400" y="0"/>
                  </a:lnTo>
                  <a:lnTo>
                    <a:pt x="533400" y="0"/>
                  </a:lnTo>
                  <a:lnTo>
                    <a:pt x="533400" y="0"/>
                  </a:lnTo>
                  <a:lnTo>
                    <a:pt x="546100" y="25400"/>
                  </a:lnTo>
                  <a:lnTo>
                    <a:pt x="546100" y="25400"/>
                  </a:lnTo>
                  <a:lnTo>
                    <a:pt x="546100" y="25400"/>
                  </a:lnTo>
                  <a:lnTo>
                    <a:pt x="546100" y="101600"/>
                  </a:lnTo>
                  <a:lnTo>
                    <a:pt x="558800" y="139700"/>
                  </a:lnTo>
                  <a:lnTo>
                    <a:pt x="571500" y="177800"/>
                  </a:lnTo>
                  <a:lnTo>
                    <a:pt x="584200" y="215900"/>
                  </a:lnTo>
                  <a:lnTo>
                    <a:pt x="596900" y="241300"/>
                  </a:lnTo>
                  <a:lnTo>
                    <a:pt x="596900" y="266700"/>
                  </a:lnTo>
                  <a:lnTo>
                    <a:pt x="596900" y="279400"/>
                  </a:lnTo>
                  <a:lnTo>
                    <a:pt x="596900" y="279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2" name="Vrije vorm 361"/>
            <p:cNvSpPr/>
            <p:nvPr/>
          </p:nvSpPr>
          <p:spPr>
            <a:xfrm>
              <a:off x="76200" y="2044700"/>
              <a:ext cx="241301" cy="241301"/>
            </a:xfrm>
            <a:custGeom>
              <a:avLst/>
              <a:gdLst/>
              <a:ahLst/>
              <a:cxnLst/>
              <a:rect l="0" t="0" r="0" b="0"/>
              <a:pathLst>
                <a:path w="241301" h="241301">
                  <a:moveTo>
                    <a:pt x="241300" y="0"/>
                  </a:moveTo>
                  <a:lnTo>
                    <a:pt x="228600" y="0"/>
                  </a:lnTo>
                  <a:lnTo>
                    <a:pt x="228600" y="12700"/>
                  </a:lnTo>
                  <a:lnTo>
                    <a:pt x="165100" y="88900"/>
                  </a:lnTo>
                  <a:lnTo>
                    <a:pt x="127000" y="127000"/>
                  </a:lnTo>
                  <a:lnTo>
                    <a:pt x="76200" y="165100"/>
                  </a:lnTo>
                  <a:lnTo>
                    <a:pt x="38100" y="190500"/>
                  </a:lnTo>
                  <a:lnTo>
                    <a:pt x="12700" y="215900"/>
                  </a:lnTo>
                  <a:lnTo>
                    <a:pt x="0" y="241300"/>
                  </a:lnTo>
                  <a:lnTo>
                    <a:pt x="0" y="228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3" name="Vrije vorm 362"/>
            <p:cNvSpPr/>
            <p:nvPr/>
          </p:nvSpPr>
          <p:spPr>
            <a:xfrm>
              <a:off x="685800" y="1308100"/>
              <a:ext cx="152401" cy="101601"/>
            </a:xfrm>
            <a:custGeom>
              <a:avLst/>
              <a:gdLst/>
              <a:ahLst/>
              <a:cxnLst/>
              <a:rect l="0" t="0" r="0" b="0"/>
              <a:pathLst>
                <a:path w="152401" h="101601">
                  <a:moveTo>
                    <a:pt x="0" y="101600"/>
                  </a:moveTo>
                  <a:lnTo>
                    <a:pt x="12700" y="101600"/>
                  </a:lnTo>
                  <a:lnTo>
                    <a:pt x="63500" y="50800"/>
                  </a:lnTo>
                  <a:lnTo>
                    <a:pt x="88900" y="38100"/>
                  </a:lnTo>
                  <a:lnTo>
                    <a:pt x="101600" y="25400"/>
                  </a:lnTo>
                  <a:lnTo>
                    <a:pt x="127000" y="25400"/>
                  </a:lnTo>
                  <a:lnTo>
                    <a:pt x="139700" y="12700"/>
                  </a:lnTo>
                  <a:lnTo>
                    <a:pt x="1524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4" name="Vrije vorm 363"/>
            <p:cNvSpPr/>
            <p:nvPr/>
          </p:nvSpPr>
          <p:spPr>
            <a:xfrm>
              <a:off x="292100" y="2146300"/>
              <a:ext cx="88901" cy="152401"/>
            </a:xfrm>
            <a:custGeom>
              <a:avLst/>
              <a:gdLst/>
              <a:ahLst/>
              <a:cxnLst/>
              <a:rect l="0" t="0" r="0" b="0"/>
              <a:pathLst>
                <a:path w="88901" h="152401">
                  <a:moveTo>
                    <a:pt x="0" y="1270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127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0" y="127000"/>
                  </a:lnTo>
                  <a:lnTo>
                    <a:pt x="0" y="127000"/>
                  </a:lnTo>
                  <a:lnTo>
                    <a:pt x="0" y="127000"/>
                  </a:lnTo>
                  <a:lnTo>
                    <a:pt x="38100" y="88900"/>
                  </a:lnTo>
                  <a:lnTo>
                    <a:pt x="50800" y="63500"/>
                  </a:lnTo>
                  <a:lnTo>
                    <a:pt x="50800" y="76200"/>
                  </a:lnTo>
                  <a:lnTo>
                    <a:pt x="38100" y="88900"/>
                  </a:lnTo>
                  <a:lnTo>
                    <a:pt x="38100" y="88900"/>
                  </a:lnTo>
                  <a:lnTo>
                    <a:pt x="12700" y="139700"/>
                  </a:lnTo>
                  <a:lnTo>
                    <a:pt x="12700" y="152400"/>
                  </a:lnTo>
                  <a:lnTo>
                    <a:pt x="12700" y="152400"/>
                  </a:lnTo>
                  <a:lnTo>
                    <a:pt x="38100" y="152400"/>
                  </a:lnTo>
                  <a:lnTo>
                    <a:pt x="63500" y="139700"/>
                  </a:lnTo>
                  <a:lnTo>
                    <a:pt x="88900" y="114300"/>
                  </a:lnTo>
                  <a:lnTo>
                    <a:pt x="88900" y="114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5" name="Vrije vorm 364"/>
            <p:cNvSpPr/>
            <p:nvPr/>
          </p:nvSpPr>
          <p:spPr>
            <a:xfrm>
              <a:off x="381000" y="2197100"/>
              <a:ext cx="152401" cy="76201"/>
            </a:xfrm>
            <a:custGeom>
              <a:avLst/>
              <a:gdLst/>
              <a:ahLst/>
              <a:cxnLst/>
              <a:rect l="0" t="0" r="0" b="0"/>
              <a:pathLst>
                <a:path w="152401" h="76201">
                  <a:moveTo>
                    <a:pt x="25400" y="25400"/>
                  </a:moveTo>
                  <a:lnTo>
                    <a:pt x="0" y="50800"/>
                  </a:lnTo>
                  <a:lnTo>
                    <a:pt x="0" y="63500"/>
                  </a:lnTo>
                  <a:lnTo>
                    <a:pt x="0" y="63500"/>
                  </a:lnTo>
                  <a:lnTo>
                    <a:pt x="0" y="63500"/>
                  </a:lnTo>
                  <a:lnTo>
                    <a:pt x="25400" y="76200"/>
                  </a:lnTo>
                  <a:lnTo>
                    <a:pt x="25400" y="76200"/>
                  </a:lnTo>
                  <a:lnTo>
                    <a:pt x="38100" y="76200"/>
                  </a:lnTo>
                  <a:lnTo>
                    <a:pt x="38100" y="38100"/>
                  </a:lnTo>
                  <a:lnTo>
                    <a:pt x="50800" y="38100"/>
                  </a:lnTo>
                  <a:lnTo>
                    <a:pt x="38100" y="38100"/>
                  </a:lnTo>
                  <a:lnTo>
                    <a:pt x="25400" y="25400"/>
                  </a:lnTo>
                  <a:lnTo>
                    <a:pt x="12700" y="25400"/>
                  </a:lnTo>
                  <a:lnTo>
                    <a:pt x="25400" y="12700"/>
                  </a:lnTo>
                  <a:lnTo>
                    <a:pt x="38100" y="12700"/>
                  </a:lnTo>
                  <a:lnTo>
                    <a:pt x="88900" y="25400"/>
                  </a:lnTo>
                  <a:lnTo>
                    <a:pt x="101600" y="38100"/>
                  </a:lnTo>
                  <a:lnTo>
                    <a:pt x="101600" y="50800"/>
                  </a:lnTo>
                  <a:lnTo>
                    <a:pt x="101600" y="63500"/>
                  </a:lnTo>
                  <a:lnTo>
                    <a:pt x="101600" y="63500"/>
                  </a:lnTo>
                  <a:lnTo>
                    <a:pt x="101600" y="50800"/>
                  </a:lnTo>
                  <a:lnTo>
                    <a:pt x="127000" y="12700"/>
                  </a:lnTo>
                  <a:lnTo>
                    <a:pt x="127000" y="0"/>
                  </a:lnTo>
                  <a:lnTo>
                    <a:pt x="152400" y="25400"/>
                  </a:lnTo>
                  <a:lnTo>
                    <a:pt x="152400" y="38100"/>
                  </a:lnTo>
                  <a:lnTo>
                    <a:pt x="152400" y="50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6" name="Vrije vorm 365"/>
            <p:cNvSpPr/>
            <p:nvPr/>
          </p:nvSpPr>
          <p:spPr>
            <a:xfrm>
              <a:off x="584200" y="22098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12700"/>
                  </a:lnTo>
                  <a:lnTo>
                    <a:pt x="0" y="25400"/>
                  </a:lnTo>
                  <a:lnTo>
                    <a:pt x="0" y="38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7" name="Vrije vorm 366"/>
            <p:cNvSpPr/>
            <p:nvPr/>
          </p:nvSpPr>
          <p:spPr>
            <a:xfrm>
              <a:off x="622300" y="21209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8" name="Vrije vorm 367"/>
            <p:cNvSpPr/>
            <p:nvPr/>
          </p:nvSpPr>
          <p:spPr>
            <a:xfrm>
              <a:off x="571500" y="2184400"/>
              <a:ext cx="203201" cy="228601"/>
            </a:xfrm>
            <a:custGeom>
              <a:avLst/>
              <a:gdLst/>
              <a:ahLst/>
              <a:cxnLst/>
              <a:rect l="0" t="0" r="0" b="0"/>
              <a:pathLst>
                <a:path w="203201" h="228601">
                  <a:moveTo>
                    <a:pt x="76200" y="50800"/>
                  </a:moveTo>
                  <a:lnTo>
                    <a:pt x="76200" y="50800"/>
                  </a:lnTo>
                  <a:lnTo>
                    <a:pt x="88900" y="38100"/>
                  </a:lnTo>
                  <a:lnTo>
                    <a:pt x="114300" y="12700"/>
                  </a:lnTo>
                  <a:lnTo>
                    <a:pt x="114300" y="12700"/>
                  </a:lnTo>
                  <a:lnTo>
                    <a:pt x="139700" y="25400"/>
                  </a:lnTo>
                  <a:lnTo>
                    <a:pt x="152400" y="38100"/>
                  </a:lnTo>
                  <a:lnTo>
                    <a:pt x="139700" y="50800"/>
                  </a:lnTo>
                  <a:lnTo>
                    <a:pt x="152400" y="50800"/>
                  </a:lnTo>
                  <a:lnTo>
                    <a:pt x="177800" y="25400"/>
                  </a:lnTo>
                  <a:lnTo>
                    <a:pt x="190500" y="12700"/>
                  </a:lnTo>
                  <a:lnTo>
                    <a:pt x="203200" y="0"/>
                  </a:lnTo>
                  <a:lnTo>
                    <a:pt x="190500" y="12700"/>
                  </a:lnTo>
                  <a:lnTo>
                    <a:pt x="190500" y="12700"/>
                  </a:lnTo>
                  <a:lnTo>
                    <a:pt x="190500" y="12700"/>
                  </a:lnTo>
                  <a:lnTo>
                    <a:pt x="177800" y="50800"/>
                  </a:lnTo>
                  <a:lnTo>
                    <a:pt x="165100" y="50800"/>
                  </a:lnTo>
                  <a:lnTo>
                    <a:pt x="177800" y="50800"/>
                  </a:lnTo>
                  <a:lnTo>
                    <a:pt x="177800" y="38100"/>
                  </a:lnTo>
                  <a:lnTo>
                    <a:pt x="203200" y="25400"/>
                  </a:lnTo>
                  <a:lnTo>
                    <a:pt x="203200" y="12700"/>
                  </a:lnTo>
                  <a:lnTo>
                    <a:pt x="203200" y="25400"/>
                  </a:lnTo>
                  <a:lnTo>
                    <a:pt x="203200" y="38100"/>
                  </a:lnTo>
                  <a:lnTo>
                    <a:pt x="190500" y="127000"/>
                  </a:lnTo>
                  <a:lnTo>
                    <a:pt x="177800" y="165100"/>
                  </a:lnTo>
                  <a:lnTo>
                    <a:pt x="152400" y="190500"/>
                  </a:lnTo>
                  <a:lnTo>
                    <a:pt x="127000" y="203200"/>
                  </a:lnTo>
                  <a:lnTo>
                    <a:pt x="88900" y="228600"/>
                  </a:lnTo>
                  <a:lnTo>
                    <a:pt x="63500" y="228600"/>
                  </a:lnTo>
                  <a:lnTo>
                    <a:pt x="25400" y="228600"/>
                  </a:lnTo>
                  <a:lnTo>
                    <a:pt x="12700" y="203200"/>
                  </a:lnTo>
                  <a:lnTo>
                    <a:pt x="0" y="190500"/>
                  </a:lnTo>
                  <a:lnTo>
                    <a:pt x="0" y="177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9" name="Vrije vorm 368"/>
            <p:cNvSpPr/>
            <p:nvPr/>
          </p:nvSpPr>
          <p:spPr>
            <a:xfrm>
              <a:off x="1117600" y="2108200"/>
              <a:ext cx="101601" cy="533401"/>
            </a:xfrm>
            <a:custGeom>
              <a:avLst/>
              <a:gdLst/>
              <a:ahLst/>
              <a:cxnLst/>
              <a:rect l="0" t="0" r="0" b="0"/>
              <a:pathLst>
                <a:path w="101601" h="533401">
                  <a:moveTo>
                    <a:pt x="88900" y="0"/>
                  </a:moveTo>
                  <a:lnTo>
                    <a:pt x="88900" y="0"/>
                  </a:lnTo>
                  <a:lnTo>
                    <a:pt x="101600" y="38100"/>
                  </a:lnTo>
                  <a:lnTo>
                    <a:pt x="88900" y="76200"/>
                  </a:lnTo>
                  <a:lnTo>
                    <a:pt x="88900" y="127000"/>
                  </a:lnTo>
                  <a:lnTo>
                    <a:pt x="76200" y="165100"/>
                  </a:lnTo>
                  <a:lnTo>
                    <a:pt x="63500" y="203200"/>
                  </a:lnTo>
                  <a:lnTo>
                    <a:pt x="50800" y="254000"/>
                  </a:lnTo>
                  <a:lnTo>
                    <a:pt x="50800" y="304800"/>
                  </a:lnTo>
                  <a:lnTo>
                    <a:pt x="38100" y="368300"/>
                  </a:lnTo>
                  <a:lnTo>
                    <a:pt x="25400" y="406400"/>
                  </a:lnTo>
                  <a:lnTo>
                    <a:pt x="12700" y="444500"/>
                  </a:lnTo>
                  <a:lnTo>
                    <a:pt x="12700" y="495300"/>
                  </a:lnTo>
                  <a:lnTo>
                    <a:pt x="0" y="520700"/>
                  </a:lnTo>
                  <a:lnTo>
                    <a:pt x="0" y="533400"/>
                  </a:lnTo>
                  <a:lnTo>
                    <a:pt x="0" y="533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0" name="Vrije vorm 369"/>
            <p:cNvSpPr/>
            <p:nvPr/>
          </p:nvSpPr>
          <p:spPr>
            <a:xfrm>
              <a:off x="1231900" y="1955800"/>
              <a:ext cx="723901" cy="304801"/>
            </a:xfrm>
            <a:custGeom>
              <a:avLst/>
              <a:gdLst/>
              <a:ahLst/>
              <a:cxnLst/>
              <a:rect l="0" t="0" r="0" b="0"/>
              <a:pathLst>
                <a:path w="723901" h="304801">
                  <a:moveTo>
                    <a:pt x="0" y="127000"/>
                  </a:moveTo>
                  <a:lnTo>
                    <a:pt x="38100" y="114300"/>
                  </a:lnTo>
                  <a:lnTo>
                    <a:pt x="50800" y="114300"/>
                  </a:lnTo>
                  <a:lnTo>
                    <a:pt x="88900" y="114300"/>
                  </a:lnTo>
                  <a:lnTo>
                    <a:pt x="127000" y="114300"/>
                  </a:lnTo>
                  <a:lnTo>
                    <a:pt x="152400" y="101600"/>
                  </a:lnTo>
                  <a:lnTo>
                    <a:pt x="190500" y="88900"/>
                  </a:lnTo>
                  <a:lnTo>
                    <a:pt x="228600" y="88900"/>
                  </a:lnTo>
                  <a:lnTo>
                    <a:pt x="266700" y="88900"/>
                  </a:lnTo>
                  <a:lnTo>
                    <a:pt x="317500" y="76200"/>
                  </a:lnTo>
                  <a:lnTo>
                    <a:pt x="355600" y="76200"/>
                  </a:lnTo>
                  <a:lnTo>
                    <a:pt x="393700" y="63500"/>
                  </a:lnTo>
                  <a:lnTo>
                    <a:pt x="444500" y="63500"/>
                  </a:lnTo>
                  <a:lnTo>
                    <a:pt x="495300" y="50800"/>
                  </a:lnTo>
                  <a:lnTo>
                    <a:pt x="546100" y="38100"/>
                  </a:lnTo>
                  <a:lnTo>
                    <a:pt x="584200" y="25400"/>
                  </a:lnTo>
                  <a:lnTo>
                    <a:pt x="622300" y="12700"/>
                  </a:lnTo>
                  <a:lnTo>
                    <a:pt x="660400" y="12700"/>
                  </a:lnTo>
                  <a:lnTo>
                    <a:pt x="673100" y="12700"/>
                  </a:lnTo>
                  <a:lnTo>
                    <a:pt x="698500" y="12700"/>
                  </a:lnTo>
                  <a:lnTo>
                    <a:pt x="685800" y="0"/>
                  </a:lnTo>
                  <a:lnTo>
                    <a:pt x="698500" y="0"/>
                  </a:lnTo>
                  <a:lnTo>
                    <a:pt x="711200" y="25400"/>
                  </a:lnTo>
                  <a:lnTo>
                    <a:pt x="723900" y="12700"/>
                  </a:lnTo>
                  <a:lnTo>
                    <a:pt x="723900" y="25400"/>
                  </a:lnTo>
                  <a:lnTo>
                    <a:pt x="723900" y="76200"/>
                  </a:lnTo>
                  <a:lnTo>
                    <a:pt x="723900" y="101600"/>
                  </a:lnTo>
                  <a:lnTo>
                    <a:pt x="711200" y="127000"/>
                  </a:lnTo>
                  <a:lnTo>
                    <a:pt x="698500" y="165100"/>
                  </a:lnTo>
                  <a:lnTo>
                    <a:pt x="698500" y="190500"/>
                  </a:lnTo>
                  <a:lnTo>
                    <a:pt x="685800" y="215900"/>
                  </a:lnTo>
                  <a:lnTo>
                    <a:pt x="685800" y="241300"/>
                  </a:lnTo>
                  <a:lnTo>
                    <a:pt x="685800" y="279400"/>
                  </a:lnTo>
                  <a:lnTo>
                    <a:pt x="685800" y="292100"/>
                  </a:lnTo>
                  <a:lnTo>
                    <a:pt x="673100" y="304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1" name="Vrije vorm 370"/>
            <p:cNvSpPr/>
            <p:nvPr/>
          </p:nvSpPr>
          <p:spPr>
            <a:xfrm>
              <a:off x="1308100" y="21209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38100"/>
                  </a:lnTo>
                  <a:lnTo>
                    <a:pt x="12700" y="63500"/>
                  </a:lnTo>
                  <a:lnTo>
                    <a:pt x="12700" y="76200"/>
                  </a:lnTo>
                  <a:lnTo>
                    <a:pt x="0" y="88900"/>
                  </a:lnTo>
                  <a:lnTo>
                    <a:pt x="0" y="101600"/>
                  </a:lnTo>
                  <a:lnTo>
                    <a:pt x="0" y="88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2" name="Vrije vorm 371"/>
            <p:cNvSpPr/>
            <p:nvPr/>
          </p:nvSpPr>
          <p:spPr>
            <a:xfrm>
              <a:off x="1270000" y="2095500"/>
              <a:ext cx="139701" cy="50801"/>
            </a:xfrm>
            <a:custGeom>
              <a:avLst/>
              <a:gdLst/>
              <a:ahLst/>
              <a:cxnLst/>
              <a:rect l="0" t="0" r="0" b="0"/>
              <a:pathLst>
                <a:path w="139701" h="50801">
                  <a:moveTo>
                    <a:pt x="0" y="50800"/>
                  </a:moveTo>
                  <a:lnTo>
                    <a:pt x="12700" y="38100"/>
                  </a:lnTo>
                  <a:lnTo>
                    <a:pt x="12700" y="38100"/>
                  </a:lnTo>
                  <a:lnTo>
                    <a:pt x="63500" y="25400"/>
                  </a:lnTo>
                  <a:lnTo>
                    <a:pt x="63500" y="25400"/>
                  </a:lnTo>
                  <a:lnTo>
                    <a:pt x="114300" y="0"/>
                  </a:lnTo>
                  <a:lnTo>
                    <a:pt x="127000" y="0"/>
                  </a:lnTo>
                  <a:lnTo>
                    <a:pt x="139700" y="12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3" name="Vrije vorm 372"/>
            <p:cNvSpPr/>
            <p:nvPr/>
          </p:nvSpPr>
          <p:spPr>
            <a:xfrm>
              <a:off x="1397000" y="2133600"/>
              <a:ext cx="177801" cy="50801"/>
            </a:xfrm>
            <a:custGeom>
              <a:avLst/>
              <a:gdLst/>
              <a:ahLst/>
              <a:cxnLst/>
              <a:rect l="0" t="0" r="0" b="0"/>
              <a:pathLst>
                <a:path w="177801" h="50801">
                  <a:moveTo>
                    <a:pt x="12700" y="12700"/>
                  </a:moveTo>
                  <a:lnTo>
                    <a:pt x="12700" y="12700"/>
                  </a:lnTo>
                  <a:lnTo>
                    <a:pt x="0" y="25400"/>
                  </a:lnTo>
                  <a:lnTo>
                    <a:pt x="12700" y="50800"/>
                  </a:lnTo>
                  <a:lnTo>
                    <a:pt x="12700" y="50800"/>
                  </a:lnTo>
                  <a:lnTo>
                    <a:pt x="12700" y="50800"/>
                  </a:lnTo>
                  <a:lnTo>
                    <a:pt x="50800" y="12700"/>
                  </a:lnTo>
                  <a:lnTo>
                    <a:pt x="50800" y="12700"/>
                  </a:lnTo>
                  <a:lnTo>
                    <a:pt x="38100" y="12700"/>
                  </a:lnTo>
                  <a:lnTo>
                    <a:pt x="38100" y="0"/>
                  </a:lnTo>
                  <a:lnTo>
                    <a:pt x="38100" y="25400"/>
                  </a:lnTo>
                  <a:lnTo>
                    <a:pt x="38100" y="12700"/>
                  </a:lnTo>
                  <a:lnTo>
                    <a:pt x="38100" y="25400"/>
                  </a:lnTo>
                  <a:lnTo>
                    <a:pt x="50800" y="25400"/>
                  </a:lnTo>
                  <a:lnTo>
                    <a:pt x="63500" y="25400"/>
                  </a:lnTo>
                  <a:lnTo>
                    <a:pt x="88900" y="25400"/>
                  </a:lnTo>
                  <a:lnTo>
                    <a:pt x="101600" y="12700"/>
                  </a:lnTo>
                  <a:lnTo>
                    <a:pt x="101600" y="12700"/>
                  </a:lnTo>
                  <a:lnTo>
                    <a:pt x="114300" y="0"/>
                  </a:lnTo>
                  <a:lnTo>
                    <a:pt x="114300" y="0"/>
                  </a:lnTo>
                  <a:lnTo>
                    <a:pt x="114300" y="0"/>
                  </a:lnTo>
                  <a:lnTo>
                    <a:pt x="101600" y="0"/>
                  </a:lnTo>
                  <a:lnTo>
                    <a:pt x="88900" y="38100"/>
                  </a:lnTo>
                  <a:lnTo>
                    <a:pt x="76200" y="38100"/>
                  </a:lnTo>
                  <a:lnTo>
                    <a:pt x="76200" y="50800"/>
                  </a:lnTo>
                  <a:lnTo>
                    <a:pt x="114300" y="50800"/>
                  </a:lnTo>
                  <a:lnTo>
                    <a:pt x="152400" y="50800"/>
                  </a:lnTo>
                  <a:lnTo>
                    <a:pt x="165100" y="38100"/>
                  </a:lnTo>
                  <a:lnTo>
                    <a:pt x="177800" y="25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4" name="Vrije vorm 373"/>
            <p:cNvSpPr/>
            <p:nvPr/>
          </p:nvSpPr>
          <p:spPr>
            <a:xfrm>
              <a:off x="1574800" y="210820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12700" y="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2700"/>
                  </a:lnTo>
                  <a:lnTo>
                    <a:pt x="25400" y="38100"/>
                  </a:lnTo>
                  <a:lnTo>
                    <a:pt x="12700" y="50800"/>
                  </a:lnTo>
                  <a:lnTo>
                    <a:pt x="0" y="76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5" name="Vrije vorm 374"/>
            <p:cNvSpPr/>
            <p:nvPr/>
          </p:nvSpPr>
          <p:spPr>
            <a:xfrm>
              <a:off x="1638300" y="2082800"/>
              <a:ext cx="177801" cy="114301"/>
            </a:xfrm>
            <a:custGeom>
              <a:avLst/>
              <a:gdLst/>
              <a:ahLst/>
              <a:cxnLst/>
              <a:rect l="0" t="0" r="0" b="0"/>
              <a:pathLst>
                <a:path w="177801" h="114301">
                  <a:moveTo>
                    <a:pt x="25400" y="38100"/>
                  </a:moveTo>
                  <a:lnTo>
                    <a:pt x="25400" y="38100"/>
                  </a:lnTo>
                  <a:lnTo>
                    <a:pt x="25400" y="50800"/>
                  </a:lnTo>
                  <a:lnTo>
                    <a:pt x="25400" y="88900"/>
                  </a:lnTo>
                  <a:lnTo>
                    <a:pt x="25400" y="101600"/>
                  </a:lnTo>
                  <a:lnTo>
                    <a:pt x="12700" y="101600"/>
                  </a:lnTo>
                  <a:lnTo>
                    <a:pt x="0" y="114300"/>
                  </a:lnTo>
                  <a:lnTo>
                    <a:pt x="0" y="63500"/>
                  </a:lnTo>
                  <a:lnTo>
                    <a:pt x="0" y="38100"/>
                  </a:lnTo>
                  <a:lnTo>
                    <a:pt x="0" y="25400"/>
                  </a:lnTo>
                  <a:lnTo>
                    <a:pt x="12700" y="12700"/>
                  </a:lnTo>
                  <a:lnTo>
                    <a:pt x="25400" y="12700"/>
                  </a:lnTo>
                  <a:lnTo>
                    <a:pt x="25400" y="0"/>
                  </a:lnTo>
                  <a:lnTo>
                    <a:pt x="25400" y="0"/>
                  </a:lnTo>
                  <a:lnTo>
                    <a:pt x="25400" y="12700"/>
                  </a:lnTo>
                  <a:lnTo>
                    <a:pt x="38100" y="38100"/>
                  </a:lnTo>
                  <a:lnTo>
                    <a:pt x="25400" y="50800"/>
                  </a:lnTo>
                  <a:lnTo>
                    <a:pt x="25400" y="50800"/>
                  </a:lnTo>
                  <a:lnTo>
                    <a:pt x="38100" y="38100"/>
                  </a:lnTo>
                  <a:lnTo>
                    <a:pt x="50800" y="25400"/>
                  </a:lnTo>
                  <a:lnTo>
                    <a:pt x="63500" y="12700"/>
                  </a:lnTo>
                  <a:lnTo>
                    <a:pt x="63500" y="25400"/>
                  </a:lnTo>
                  <a:lnTo>
                    <a:pt x="63500" y="38100"/>
                  </a:lnTo>
                  <a:lnTo>
                    <a:pt x="88900" y="38100"/>
                  </a:lnTo>
                  <a:lnTo>
                    <a:pt x="88900" y="50800"/>
                  </a:lnTo>
                  <a:lnTo>
                    <a:pt x="88900" y="50800"/>
                  </a:lnTo>
                  <a:lnTo>
                    <a:pt x="101600" y="12700"/>
                  </a:lnTo>
                  <a:lnTo>
                    <a:pt x="101600" y="0"/>
                  </a:lnTo>
                  <a:lnTo>
                    <a:pt x="101600" y="12700"/>
                  </a:lnTo>
                  <a:lnTo>
                    <a:pt x="114300" y="25400"/>
                  </a:lnTo>
                  <a:lnTo>
                    <a:pt x="114300" y="25400"/>
                  </a:lnTo>
                  <a:lnTo>
                    <a:pt x="152400" y="12700"/>
                  </a:lnTo>
                  <a:lnTo>
                    <a:pt x="139700" y="12700"/>
                  </a:lnTo>
                  <a:lnTo>
                    <a:pt x="152400" y="12700"/>
                  </a:lnTo>
                  <a:lnTo>
                    <a:pt x="177800" y="12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6" name="Vrije vorm 375"/>
            <p:cNvSpPr/>
            <p:nvPr/>
          </p:nvSpPr>
          <p:spPr>
            <a:xfrm>
              <a:off x="1270000" y="2311400"/>
              <a:ext cx="63501" cy="38101"/>
            </a:xfrm>
            <a:custGeom>
              <a:avLst/>
              <a:gdLst/>
              <a:ahLst/>
              <a:cxnLst/>
              <a:rect l="0" t="0" r="0" b="0"/>
              <a:pathLst>
                <a:path w="63501" h="38101">
                  <a:moveTo>
                    <a:pt x="0" y="12700"/>
                  </a:moveTo>
                  <a:lnTo>
                    <a:pt x="12700" y="25400"/>
                  </a:lnTo>
                  <a:lnTo>
                    <a:pt x="25400" y="38100"/>
                  </a:lnTo>
                  <a:lnTo>
                    <a:pt x="12700" y="38100"/>
                  </a:lnTo>
                  <a:lnTo>
                    <a:pt x="25400" y="38100"/>
                  </a:lnTo>
                  <a:lnTo>
                    <a:pt x="50800" y="12700"/>
                  </a:lnTo>
                  <a:lnTo>
                    <a:pt x="63500" y="0"/>
                  </a:lnTo>
                  <a:lnTo>
                    <a:pt x="635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7" name="Vrije vorm 376"/>
            <p:cNvSpPr/>
            <p:nvPr/>
          </p:nvSpPr>
          <p:spPr>
            <a:xfrm>
              <a:off x="1333500" y="2273300"/>
              <a:ext cx="127001" cy="101601"/>
            </a:xfrm>
            <a:custGeom>
              <a:avLst/>
              <a:gdLst/>
              <a:ahLst/>
              <a:cxnLst/>
              <a:rect l="0" t="0" r="0" b="0"/>
              <a:pathLst>
                <a:path w="127001" h="101601">
                  <a:moveTo>
                    <a:pt x="25400" y="63500"/>
                  </a:moveTo>
                  <a:lnTo>
                    <a:pt x="12700" y="88900"/>
                  </a:lnTo>
                  <a:lnTo>
                    <a:pt x="12700" y="101600"/>
                  </a:lnTo>
                  <a:lnTo>
                    <a:pt x="0" y="101600"/>
                  </a:lnTo>
                  <a:lnTo>
                    <a:pt x="12700" y="101600"/>
                  </a:lnTo>
                  <a:lnTo>
                    <a:pt x="12700" y="101600"/>
                  </a:lnTo>
                  <a:lnTo>
                    <a:pt x="63500" y="76200"/>
                  </a:lnTo>
                  <a:lnTo>
                    <a:pt x="76200" y="63500"/>
                  </a:lnTo>
                  <a:lnTo>
                    <a:pt x="76200" y="63500"/>
                  </a:lnTo>
                  <a:lnTo>
                    <a:pt x="63500" y="76200"/>
                  </a:lnTo>
                  <a:lnTo>
                    <a:pt x="50800" y="88900"/>
                  </a:lnTo>
                  <a:lnTo>
                    <a:pt x="25400" y="88900"/>
                  </a:lnTo>
                  <a:lnTo>
                    <a:pt x="38100" y="88900"/>
                  </a:lnTo>
                  <a:lnTo>
                    <a:pt x="50800" y="88900"/>
                  </a:lnTo>
                  <a:lnTo>
                    <a:pt x="88900" y="50800"/>
                  </a:lnTo>
                  <a:lnTo>
                    <a:pt x="114300" y="38100"/>
                  </a:lnTo>
                  <a:lnTo>
                    <a:pt x="114300" y="25400"/>
                  </a:lnTo>
                  <a:lnTo>
                    <a:pt x="114300" y="12700"/>
                  </a:lnTo>
                  <a:lnTo>
                    <a:pt x="114300" y="0"/>
                  </a:lnTo>
                  <a:lnTo>
                    <a:pt x="114300" y="0"/>
                  </a:lnTo>
                  <a:lnTo>
                    <a:pt x="114300" y="50800"/>
                  </a:lnTo>
                  <a:lnTo>
                    <a:pt x="114300" y="63500"/>
                  </a:lnTo>
                  <a:lnTo>
                    <a:pt x="127000" y="76200"/>
                  </a:lnTo>
                  <a:lnTo>
                    <a:pt x="114300" y="76200"/>
                  </a:lnTo>
                  <a:lnTo>
                    <a:pt x="127000" y="76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8" name="Vrije vorm 377"/>
            <p:cNvSpPr/>
            <p:nvPr/>
          </p:nvSpPr>
          <p:spPr>
            <a:xfrm>
              <a:off x="1549400" y="2209800"/>
              <a:ext cx="342901" cy="101601"/>
            </a:xfrm>
            <a:custGeom>
              <a:avLst/>
              <a:gdLst/>
              <a:ahLst/>
              <a:cxnLst/>
              <a:rect l="0" t="0" r="0" b="0"/>
              <a:pathLst>
                <a:path w="342901" h="101601">
                  <a:moveTo>
                    <a:pt x="38100" y="25400"/>
                  </a:moveTo>
                  <a:lnTo>
                    <a:pt x="25400" y="25400"/>
                  </a:lnTo>
                  <a:lnTo>
                    <a:pt x="12700" y="63500"/>
                  </a:lnTo>
                  <a:lnTo>
                    <a:pt x="0" y="88900"/>
                  </a:lnTo>
                  <a:lnTo>
                    <a:pt x="0" y="101600"/>
                  </a:lnTo>
                  <a:lnTo>
                    <a:pt x="0" y="88900"/>
                  </a:lnTo>
                  <a:lnTo>
                    <a:pt x="0" y="101600"/>
                  </a:lnTo>
                  <a:lnTo>
                    <a:pt x="25400" y="101600"/>
                  </a:lnTo>
                  <a:lnTo>
                    <a:pt x="12700" y="101600"/>
                  </a:lnTo>
                  <a:lnTo>
                    <a:pt x="25400" y="101600"/>
                  </a:lnTo>
                  <a:lnTo>
                    <a:pt x="38100" y="76200"/>
                  </a:lnTo>
                  <a:lnTo>
                    <a:pt x="38100" y="88900"/>
                  </a:lnTo>
                  <a:lnTo>
                    <a:pt x="38100" y="88900"/>
                  </a:lnTo>
                  <a:lnTo>
                    <a:pt x="63500" y="101600"/>
                  </a:lnTo>
                  <a:lnTo>
                    <a:pt x="76200" y="101600"/>
                  </a:lnTo>
                  <a:lnTo>
                    <a:pt x="88900" y="88900"/>
                  </a:lnTo>
                  <a:lnTo>
                    <a:pt x="88900" y="88900"/>
                  </a:lnTo>
                  <a:lnTo>
                    <a:pt x="88900" y="88900"/>
                  </a:lnTo>
                  <a:lnTo>
                    <a:pt x="88900" y="76200"/>
                  </a:lnTo>
                  <a:lnTo>
                    <a:pt x="88900" y="63500"/>
                  </a:lnTo>
                  <a:lnTo>
                    <a:pt x="88900" y="101600"/>
                  </a:lnTo>
                  <a:lnTo>
                    <a:pt x="114300" y="101600"/>
                  </a:lnTo>
                  <a:lnTo>
                    <a:pt x="127000" y="88900"/>
                  </a:lnTo>
                  <a:lnTo>
                    <a:pt x="127000" y="101600"/>
                  </a:lnTo>
                  <a:lnTo>
                    <a:pt x="127000" y="88900"/>
                  </a:lnTo>
                  <a:lnTo>
                    <a:pt x="127000" y="63500"/>
                  </a:lnTo>
                  <a:lnTo>
                    <a:pt x="139700" y="63500"/>
                  </a:lnTo>
                  <a:lnTo>
                    <a:pt x="127000" y="63500"/>
                  </a:lnTo>
                  <a:lnTo>
                    <a:pt x="127000" y="76200"/>
                  </a:lnTo>
                  <a:lnTo>
                    <a:pt x="114300" y="63500"/>
                  </a:lnTo>
                  <a:lnTo>
                    <a:pt x="127000" y="63500"/>
                  </a:lnTo>
                  <a:lnTo>
                    <a:pt x="152400" y="63500"/>
                  </a:lnTo>
                  <a:lnTo>
                    <a:pt x="165100" y="63500"/>
                  </a:lnTo>
                  <a:lnTo>
                    <a:pt x="177800" y="76200"/>
                  </a:lnTo>
                  <a:lnTo>
                    <a:pt x="177800" y="76200"/>
                  </a:lnTo>
                  <a:lnTo>
                    <a:pt x="190500" y="88900"/>
                  </a:lnTo>
                  <a:lnTo>
                    <a:pt x="190500" y="88900"/>
                  </a:lnTo>
                  <a:lnTo>
                    <a:pt x="203200" y="63500"/>
                  </a:lnTo>
                  <a:lnTo>
                    <a:pt x="203200" y="63500"/>
                  </a:lnTo>
                  <a:lnTo>
                    <a:pt x="228600" y="76200"/>
                  </a:lnTo>
                  <a:lnTo>
                    <a:pt x="228600" y="63500"/>
                  </a:lnTo>
                  <a:lnTo>
                    <a:pt x="228600" y="63500"/>
                  </a:lnTo>
                  <a:lnTo>
                    <a:pt x="228600" y="63500"/>
                  </a:lnTo>
                  <a:lnTo>
                    <a:pt x="241300" y="25400"/>
                  </a:lnTo>
                  <a:lnTo>
                    <a:pt x="241300" y="38100"/>
                  </a:lnTo>
                  <a:lnTo>
                    <a:pt x="254000" y="38100"/>
                  </a:lnTo>
                  <a:lnTo>
                    <a:pt x="254000" y="50800"/>
                  </a:lnTo>
                  <a:lnTo>
                    <a:pt x="266700" y="25400"/>
                  </a:lnTo>
                  <a:lnTo>
                    <a:pt x="266700" y="0"/>
                  </a:lnTo>
                  <a:lnTo>
                    <a:pt x="266700" y="0"/>
                  </a:lnTo>
                  <a:lnTo>
                    <a:pt x="266700" y="0"/>
                  </a:lnTo>
                  <a:lnTo>
                    <a:pt x="292100" y="12700"/>
                  </a:lnTo>
                  <a:lnTo>
                    <a:pt x="304800" y="25400"/>
                  </a:lnTo>
                  <a:lnTo>
                    <a:pt x="292100" y="25400"/>
                  </a:lnTo>
                  <a:lnTo>
                    <a:pt x="304800" y="25400"/>
                  </a:lnTo>
                  <a:lnTo>
                    <a:pt x="304800" y="25400"/>
                  </a:lnTo>
                  <a:lnTo>
                    <a:pt x="342900" y="25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9" name="Vrije vorm 378"/>
            <p:cNvSpPr/>
            <p:nvPr/>
          </p:nvSpPr>
          <p:spPr>
            <a:xfrm>
              <a:off x="1574800" y="1320800"/>
              <a:ext cx="457201" cy="12701"/>
            </a:xfrm>
            <a:custGeom>
              <a:avLst/>
              <a:gdLst/>
              <a:ahLst/>
              <a:cxnLst/>
              <a:rect l="0" t="0" r="0" b="0"/>
              <a:pathLst>
                <a:path w="457201" h="12701">
                  <a:moveTo>
                    <a:pt x="0" y="127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101600" y="12700"/>
                  </a:lnTo>
                  <a:lnTo>
                    <a:pt x="127000" y="12700"/>
                  </a:lnTo>
                  <a:lnTo>
                    <a:pt x="152400" y="12700"/>
                  </a:lnTo>
                  <a:lnTo>
                    <a:pt x="165100" y="12700"/>
                  </a:lnTo>
                  <a:lnTo>
                    <a:pt x="190500" y="12700"/>
                  </a:lnTo>
                  <a:lnTo>
                    <a:pt x="215900" y="12700"/>
                  </a:lnTo>
                  <a:lnTo>
                    <a:pt x="254000" y="12700"/>
                  </a:lnTo>
                  <a:lnTo>
                    <a:pt x="292100" y="12700"/>
                  </a:lnTo>
                  <a:lnTo>
                    <a:pt x="330200" y="0"/>
                  </a:lnTo>
                  <a:lnTo>
                    <a:pt x="368300" y="0"/>
                  </a:lnTo>
                  <a:lnTo>
                    <a:pt x="393700" y="0"/>
                  </a:lnTo>
                  <a:lnTo>
                    <a:pt x="419100" y="0"/>
                  </a:lnTo>
                  <a:lnTo>
                    <a:pt x="444500" y="0"/>
                  </a:lnTo>
                  <a:lnTo>
                    <a:pt x="4572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0" name="Vrije vorm 379"/>
            <p:cNvSpPr/>
            <p:nvPr/>
          </p:nvSpPr>
          <p:spPr>
            <a:xfrm>
              <a:off x="1574800" y="1485900"/>
              <a:ext cx="431801" cy="101601"/>
            </a:xfrm>
            <a:custGeom>
              <a:avLst/>
              <a:gdLst/>
              <a:ahLst/>
              <a:cxnLst/>
              <a:rect l="0" t="0" r="0" b="0"/>
              <a:pathLst>
                <a:path w="431801" h="101601">
                  <a:moveTo>
                    <a:pt x="0" y="0"/>
                  </a:moveTo>
                  <a:lnTo>
                    <a:pt x="50800" y="12700"/>
                  </a:lnTo>
                  <a:lnTo>
                    <a:pt x="88900" y="12700"/>
                  </a:lnTo>
                  <a:lnTo>
                    <a:pt x="101600" y="12700"/>
                  </a:lnTo>
                  <a:lnTo>
                    <a:pt x="114300" y="25400"/>
                  </a:lnTo>
                  <a:lnTo>
                    <a:pt x="114300" y="25400"/>
                  </a:lnTo>
                  <a:lnTo>
                    <a:pt x="152400" y="63500"/>
                  </a:lnTo>
                  <a:lnTo>
                    <a:pt x="165100" y="76200"/>
                  </a:lnTo>
                  <a:lnTo>
                    <a:pt x="203200" y="76200"/>
                  </a:lnTo>
                  <a:lnTo>
                    <a:pt x="241300" y="76200"/>
                  </a:lnTo>
                  <a:lnTo>
                    <a:pt x="279400" y="76200"/>
                  </a:lnTo>
                  <a:lnTo>
                    <a:pt x="317500" y="88900"/>
                  </a:lnTo>
                  <a:lnTo>
                    <a:pt x="342900" y="88900"/>
                  </a:lnTo>
                  <a:lnTo>
                    <a:pt x="381000" y="88900"/>
                  </a:lnTo>
                  <a:lnTo>
                    <a:pt x="406400" y="101600"/>
                  </a:lnTo>
                  <a:lnTo>
                    <a:pt x="431800" y="101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1" name="Vrije vorm 380"/>
            <p:cNvSpPr/>
            <p:nvPr/>
          </p:nvSpPr>
          <p:spPr>
            <a:xfrm>
              <a:off x="355600" y="774700"/>
              <a:ext cx="927101" cy="165101"/>
            </a:xfrm>
            <a:custGeom>
              <a:avLst/>
              <a:gdLst/>
              <a:ahLst/>
              <a:cxnLst/>
              <a:rect l="0" t="0" r="0" b="0"/>
              <a:pathLst>
                <a:path w="927101" h="165101">
                  <a:moveTo>
                    <a:pt x="50800" y="63500"/>
                  </a:moveTo>
                  <a:lnTo>
                    <a:pt x="38100" y="63500"/>
                  </a:lnTo>
                  <a:lnTo>
                    <a:pt x="25400" y="63500"/>
                  </a:lnTo>
                  <a:lnTo>
                    <a:pt x="25400" y="50800"/>
                  </a:lnTo>
                  <a:lnTo>
                    <a:pt x="12700" y="50800"/>
                  </a:lnTo>
                  <a:lnTo>
                    <a:pt x="12700" y="889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0" y="101600"/>
                  </a:lnTo>
                  <a:lnTo>
                    <a:pt x="0" y="114300"/>
                  </a:lnTo>
                  <a:lnTo>
                    <a:pt x="25400" y="139700"/>
                  </a:lnTo>
                  <a:lnTo>
                    <a:pt x="12700" y="139700"/>
                  </a:lnTo>
                  <a:lnTo>
                    <a:pt x="12700" y="152400"/>
                  </a:lnTo>
                  <a:lnTo>
                    <a:pt x="63500" y="165100"/>
                  </a:lnTo>
                  <a:lnTo>
                    <a:pt x="88900" y="165100"/>
                  </a:lnTo>
                  <a:lnTo>
                    <a:pt x="114300" y="165100"/>
                  </a:lnTo>
                  <a:lnTo>
                    <a:pt x="139700" y="165100"/>
                  </a:lnTo>
                  <a:lnTo>
                    <a:pt x="165100" y="165100"/>
                  </a:lnTo>
                  <a:lnTo>
                    <a:pt x="190500" y="165100"/>
                  </a:lnTo>
                  <a:lnTo>
                    <a:pt x="215900" y="165100"/>
                  </a:lnTo>
                  <a:lnTo>
                    <a:pt x="241300" y="165100"/>
                  </a:lnTo>
                  <a:lnTo>
                    <a:pt x="279400" y="165100"/>
                  </a:lnTo>
                  <a:lnTo>
                    <a:pt x="304800" y="152400"/>
                  </a:lnTo>
                  <a:lnTo>
                    <a:pt x="342900" y="152400"/>
                  </a:lnTo>
                  <a:lnTo>
                    <a:pt x="368300" y="152400"/>
                  </a:lnTo>
                  <a:lnTo>
                    <a:pt x="406400" y="152400"/>
                  </a:lnTo>
                  <a:lnTo>
                    <a:pt x="431800" y="139700"/>
                  </a:lnTo>
                  <a:lnTo>
                    <a:pt x="469900" y="139700"/>
                  </a:lnTo>
                  <a:lnTo>
                    <a:pt x="508000" y="127000"/>
                  </a:lnTo>
                  <a:lnTo>
                    <a:pt x="533400" y="127000"/>
                  </a:lnTo>
                  <a:lnTo>
                    <a:pt x="571500" y="127000"/>
                  </a:lnTo>
                  <a:lnTo>
                    <a:pt x="622300" y="114300"/>
                  </a:lnTo>
                  <a:lnTo>
                    <a:pt x="647700" y="114300"/>
                  </a:lnTo>
                  <a:lnTo>
                    <a:pt x="685800" y="114300"/>
                  </a:lnTo>
                  <a:lnTo>
                    <a:pt x="711200" y="114300"/>
                  </a:lnTo>
                  <a:lnTo>
                    <a:pt x="749300" y="114300"/>
                  </a:lnTo>
                  <a:lnTo>
                    <a:pt x="774700" y="114300"/>
                  </a:lnTo>
                  <a:lnTo>
                    <a:pt x="812800" y="101600"/>
                  </a:lnTo>
                  <a:lnTo>
                    <a:pt x="825500" y="101600"/>
                  </a:lnTo>
                  <a:lnTo>
                    <a:pt x="850900" y="101600"/>
                  </a:lnTo>
                  <a:lnTo>
                    <a:pt x="850900" y="101600"/>
                  </a:lnTo>
                  <a:lnTo>
                    <a:pt x="876300" y="88900"/>
                  </a:lnTo>
                  <a:lnTo>
                    <a:pt x="901700" y="63500"/>
                  </a:lnTo>
                  <a:lnTo>
                    <a:pt x="901700" y="76200"/>
                  </a:lnTo>
                  <a:lnTo>
                    <a:pt x="901700" y="63500"/>
                  </a:lnTo>
                  <a:lnTo>
                    <a:pt x="914400" y="38100"/>
                  </a:lnTo>
                  <a:lnTo>
                    <a:pt x="914400" y="25400"/>
                  </a:lnTo>
                  <a:lnTo>
                    <a:pt x="927100" y="12700"/>
                  </a:lnTo>
                  <a:lnTo>
                    <a:pt x="927100" y="0"/>
                  </a:lnTo>
                  <a:lnTo>
                    <a:pt x="927100" y="0"/>
                  </a:lnTo>
                  <a:lnTo>
                    <a:pt x="9271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2" name="Vrije vorm 381"/>
            <p:cNvSpPr/>
            <p:nvPr/>
          </p:nvSpPr>
          <p:spPr>
            <a:xfrm>
              <a:off x="1422400" y="698500"/>
              <a:ext cx="1168401" cy="228601"/>
            </a:xfrm>
            <a:custGeom>
              <a:avLst/>
              <a:gdLst/>
              <a:ahLst/>
              <a:cxnLst/>
              <a:rect l="0" t="0" r="0" b="0"/>
              <a:pathLst>
                <a:path w="1168401" h="228601">
                  <a:moveTo>
                    <a:pt x="0" y="114300"/>
                  </a:moveTo>
                  <a:lnTo>
                    <a:pt x="12700" y="114300"/>
                  </a:lnTo>
                  <a:lnTo>
                    <a:pt x="25400" y="114300"/>
                  </a:lnTo>
                  <a:lnTo>
                    <a:pt x="12700" y="152400"/>
                  </a:lnTo>
                  <a:lnTo>
                    <a:pt x="12700" y="177800"/>
                  </a:lnTo>
                  <a:lnTo>
                    <a:pt x="12700" y="190500"/>
                  </a:lnTo>
                  <a:lnTo>
                    <a:pt x="25400" y="203200"/>
                  </a:lnTo>
                  <a:lnTo>
                    <a:pt x="25400" y="203200"/>
                  </a:lnTo>
                  <a:lnTo>
                    <a:pt x="50800" y="215900"/>
                  </a:lnTo>
                  <a:lnTo>
                    <a:pt x="76200" y="228600"/>
                  </a:lnTo>
                  <a:lnTo>
                    <a:pt x="101600" y="228600"/>
                  </a:lnTo>
                  <a:lnTo>
                    <a:pt x="139700" y="228600"/>
                  </a:lnTo>
                  <a:lnTo>
                    <a:pt x="190500" y="228600"/>
                  </a:lnTo>
                  <a:lnTo>
                    <a:pt x="228600" y="228600"/>
                  </a:lnTo>
                  <a:lnTo>
                    <a:pt x="279400" y="228600"/>
                  </a:lnTo>
                  <a:lnTo>
                    <a:pt x="342900" y="215900"/>
                  </a:lnTo>
                  <a:lnTo>
                    <a:pt x="393700" y="203200"/>
                  </a:lnTo>
                  <a:lnTo>
                    <a:pt x="457200" y="203200"/>
                  </a:lnTo>
                  <a:lnTo>
                    <a:pt x="508000" y="203200"/>
                  </a:lnTo>
                  <a:lnTo>
                    <a:pt x="558800" y="203200"/>
                  </a:lnTo>
                  <a:lnTo>
                    <a:pt x="609600" y="203200"/>
                  </a:lnTo>
                  <a:lnTo>
                    <a:pt x="673100" y="190500"/>
                  </a:lnTo>
                  <a:lnTo>
                    <a:pt x="723900" y="190500"/>
                  </a:lnTo>
                  <a:lnTo>
                    <a:pt x="787400" y="190500"/>
                  </a:lnTo>
                  <a:lnTo>
                    <a:pt x="825500" y="190500"/>
                  </a:lnTo>
                  <a:lnTo>
                    <a:pt x="876300" y="190500"/>
                  </a:lnTo>
                  <a:lnTo>
                    <a:pt x="914400" y="177800"/>
                  </a:lnTo>
                  <a:lnTo>
                    <a:pt x="952500" y="177800"/>
                  </a:lnTo>
                  <a:lnTo>
                    <a:pt x="990600" y="165100"/>
                  </a:lnTo>
                  <a:lnTo>
                    <a:pt x="1028700" y="165100"/>
                  </a:lnTo>
                  <a:lnTo>
                    <a:pt x="1054100" y="152400"/>
                  </a:lnTo>
                  <a:lnTo>
                    <a:pt x="1079500" y="139700"/>
                  </a:lnTo>
                  <a:lnTo>
                    <a:pt x="1104900" y="139700"/>
                  </a:lnTo>
                  <a:lnTo>
                    <a:pt x="1092200" y="139700"/>
                  </a:lnTo>
                  <a:lnTo>
                    <a:pt x="1104900" y="139700"/>
                  </a:lnTo>
                  <a:lnTo>
                    <a:pt x="1143000" y="114300"/>
                  </a:lnTo>
                  <a:lnTo>
                    <a:pt x="1155700" y="114300"/>
                  </a:lnTo>
                  <a:lnTo>
                    <a:pt x="1155700" y="101600"/>
                  </a:lnTo>
                  <a:lnTo>
                    <a:pt x="1168400" y="63500"/>
                  </a:lnTo>
                  <a:lnTo>
                    <a:pt x="1168400" y="50800"/>
                  </a:lnTo>
                  <a:lnTo>
                    <a:pt x="1168400" y="25400"/>
                  </a:lnTo>
                  <a:lnTo>
                    <a:pt x="1168400" y="12700"/>
                  </a:lnTo>
                  <a:lnTo>
                    <a:pt x="1155700" y="0"/>
                  </a:lnTo>
                  <a:lnTo>
                    <a:pt x="1168400" y="12700"/>
                  </a:lnTo>
                  <a:lnTo>
                    <a:pt x="11557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3" name="Vrije vorm 382"/>
            <p:cNvSpPr/>
            <p:nvPr/>
          </p:nvSpPr>
          <p:spPr>
            <a:xfrm>
              <a:off x="1155700" y="774700"/>
              <a:ext cx="1117601" cy="152401"/>
            </a:xfrm>
            <a:custGeom>
              <a:avLst/>
              <a:gdLst/>
              <a:ahLst/>
              <a:cxnLst/>
              <a:rect l="0" t="0" r="0" b="0"/>
              <a:pathLst>
                <a:path w="1117601" h="152401">
                  <a:moveTo>
                    <a:pt x="12700" y="0"/>
                  </a:moveTo>
                  <a:lnTo>
                    <a:pt x="12700" y="0"/>
                  </a:lnTo>
                  <a:lnTo>
                    <a:pt x="12700" y="12700"/>
                  </a:lnTo>
                  <a:lnTo>
                    <a:pt x="0" y="50800"/>
                  </a:lnTo>
                  <a:lnTo>
                    <a:pt x="0" y="76200"/>
                  </a:lnTo>
                  <a:lnTo>
                    <a:pt x="12700" y="88900"/>
                  </a:lnTo>
                  <a:lnTo>
                    <a:pt x="25400" y="101600"/>
                  </a:lnTo>
                  <a:lnTo>
                    <a:pt x="38100" y="114300"/>
                  </a:lnTo>
                  <a:lnTo>
                    <a:pt x="63500" y="114300"/>
                  </a:lnTo>
                  <a:lnTo>
                    <a:pt x="76200" y="127000"/>
                  </a:lnTo>
                  <a:lnTo>
                    <a:pt x="114300" y="127000"/>
                  </a:lnTo>
                  <a:lnTo>
                    <a:pt x="139700" y="127000"/>
                  </a:lnTo>
                  <a:lnTo>
                    <a:pt x="165100" y="139700"/>
                  </a:lnTo>
                  <a:lnTo>
                    <a:pt x="190500" y="139700"/>
                  </a:lnTo>
                  <a:lnTo>
                    <a:pt x="228600" y="139700"/>
                  </a:lnTo>
                  <a:lnTo>
                    <a:pt x="254000" y="152400"/>
                  </a:lnTo>
                  <a:lnTo>
                    <a:pt x="279400" y="152400"/>
                  </a:lnTo>
                  <a:lnTo>
                    <a:pt x="317500" y="152400"/>
                  </a:lnTo>
                  <a:lnTo>
                    <a:pt x="355600" y="152400"/>
                  </a:lnTo>
                  <a:lnTo>
                    <a:pt x="381000" y="139700"/>
                  </a:lnTo>
                  <a:lnTo>
                    <a:pt x="406400" y="139700"/>
                  </a:lnTo>
                  <a:lnTo>
                    <a:pt x="431800" y="139700"/>
                  </a:lnTo>
                  <a:lnTo>
                    <a:pt x="457200" y="139700"/>
                  </a:lnTo>
                  <a:lnTo>
                    <a:pt x="482600" y="139700"/>
                  </a:lnTo>
                  <a:lnTo>
                    <a:pt x="508000" y="127000"/>
                  </a:lnTo>
                  <a:lnTo>
                    <a:pt x="520700" y="127000"/>
                  </a:lnTo>
                  <a:lnTo>
                    <a:pt x="533400" y="139700"/>
                  </a:lnTo>
                  <a:lnTo>
                    <a:pt x="533400" y="127000"/>
                  </a:lnTo>
                  <a:lnTo>
                    <a:pt x="558800" y="152400"/>
                  </a:lnTo>
                  <a:lnTo>
                    <a:pt x="571500" y="152400"/>
                  </a:lnTo>
                  <a:lnTo>
                    <a:pt x="596900" y="152400"/>
                  </a:lnTo>
                  <a:lnTo>
                    <a:pt x="622300" y="152400"/>
                  </a:lnTo>
                  <a:lnTo>
                    <a:pt x="635000" y="152400"/>
                  </a:lnTo>
                  <a:lnTo>
                    <a:pt x="647700" y="152400"/>
                  </a:lnTo>
                  <a:lnTo>
                    <a:pt x="673100" y="152400"/>
                  </a:lnTo>
                  <a:lnTo>
                    <a:pt x="698500" y="152400"/>
                  </a:lnTo>
                  <a:lnTo>
                    <a:pt x="711200" y="152400"/>
                  </a:lnTo>
                  <a:lnTo>
                    <a:pt x="749300" y="152400"/>
                  </a:lnTo>
                  <a:lnTo>
                    <a:pt x="762000" y="152400"/>
                  </a:lnTo>
                  <a:lnTo>
                    <a:pt x="800100" y="139700"/>
                  </a:lnTo>
                  <a:lnTo>
                    <a:pt x="825500" y="139700"/>
                  </a:lnTo>
                  <a:lnTo>
                    <a:pt x="850900" y="139700"/>
                  </a:lnTo>
                  <a:lnTo>
                    <a:pt x="876300" y="127000"/>
                  </a:lnTo>
                  <a:lnTo>
                    <a:pt x="914400" y="127000"/>
                  </a:lnTo>
                  <a:lnTo>
                    <a:pt x="939800" y="127000"/>
                  </a:lnTo>
                  <a:lnTo>
                    <a:pt x="965200" y="127000"/>
                  </a:lnTo>
                  <a:lnTo>
                    <a:pt x="990600" y="127000"/>
                  </a:lnTo>
                  <a:lnTo>
                    <a:pt x="1003300" y="127000"/>
                  </a:lnTo>
                  <a:lnTo>
                    <a:pt x="1028700" y="114300"/>
                  </a:lnTo>
                  <a:lnTo>
                    <a:pt x="1054100" y="114300"/>
                  </a:lnTo>
                  <a:lnTo>
                    <a:pt x="1079500" y="114300"/>
                  </a:lnTo>
                  <a:lnTo>
                    <a:pt x="1104900" y="114300"/>
                  </a:lnTo>
                  <a:lnTo>
                    <a:pt x="1117600" y="114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4" name="Vrije vorm 383"/>
            <p:cNvSpPr/>
            <p:nvPr/>
          </p:nvSpPr>
          <p:spPr>
            <a:xfrm>
              <a:off x="139700" y="2070100"/>
              <a:ext cx="723901" cy="254001"/>
            </a:xfrm>
            <a:custGeom>
              <a:avLst/>
              <a:gdLst/>
              <a:ahLst/>
              <a:cxnLst/>
              <a:rect l="0" t="0" r="0" b="0"/>
              <a:pathLst>
                <a:path w="723901" h="254001">
                  <a:moveTo>
                    <a:pt x="127000" y="76200"/>
                  </a:moveTo>
                  <a:lnTo>
                    <a:pt x="127000" y="76200"/>
                  </a:lnTo>
                  <a:lnTo>
                    <a:pt x="76200" y="127000"/>
                  </a:lnTo>
                  <a:lnTo>
                    <a:pt x="50800" y="139700"/>
                  </a:lnTo>
                  <a:lnTo>
                    <a:pt x="25400" y="177800"/>
                  </a:lnTo>
                  <a:lnTo>
                    <a:pt x="12700" y="190500"/>
                  </a:lnTo>
                  <a:lnTo>
                    <a:pt x="12700" y="203200"/>
                  </a:lnTo>
                  <a:lnTo>
                    <a:pt x="0" y="203200"/>
                  </a:lnTo>
                  <a:lnTo>
                    <a:pt x="12700" y="203200"/>
                  </a:lnTo>
                  <a:lnTo>
                    <a:pt x="25400" y="190500"/>
                  </a:lnTo>
                  <a:lnTo>
                    <a:pt x="38100" y="177800"/>
                  </a:lnTo>
                  <a:lnTo>
                    <a:pt x="127000" y="76200"/>
                  </a:lnTo>
                  <a:lnTo>
                    <a:pt x="165100" y="38100"/>
                  </a:lnTo>
                  <a:lnTo>
                    <a:pt x="177800" y="25400"/>
                  </a:lnTo>
                  <a:lnTo>
                    <a:pt x="177800" y="25400"/>
                  </a:lnTo>
                  <a:lnTo>
                    <a:pt x="177800" y="25400"/>
                  </a:lnTo>
                  <a:lnTo>
                    <a:pt x="177800" y="38100"/>
                  </a:lnTo>
                  <a:lnTo>
                    <a:pt x="152400" y="88900"/>
                  </a:lnTo>
                  <a:lnTo>
                    <a:pt x="152400" y="101600"/>
                  </a:lnTo>
                  <a:lnTo>
                    <a:pt x="139700" y="114300"/>
                  </a:lnTo>
                  <a:lnTo>
                    <a:pt x="139700" y="101600"/>
                  </a:lnTo>
                  <a:lnTo>
                    <a:pt x="177800" y="76200"/>
                  </a:lnTo>
                  <a:lnTo>
                    <a:pt x="215900" y="50800"/>
                  </a:lnTo>
                  <a:lnTo>
                    <a:pt x="228600" y="38100"/>
                  </a:lnTo>
                  <a:lnTo>
                    <a:pt x="241300" y="50800"/>
                  </a:lnTo>
                  <a:lnTo>
                    <a:pt x="241300" y="25400"/>
                  </a:lnTo>
                  <a:lnTo>
                    <a:pt x="241300" y="38100"/>
                  </a:lnTo>
                  <a:lnTo>
                    <a:pt x="241300" y="76200"/>
                  </a:lnTo>
                  <a:lnTo>
                    <a:pt x="292100" y="50800"/>
                  </a:lnTo>
                  <a:lnTo>
                    <a:pt x="317500" y="25400"/>
                  </a:lnTo>
                  <a:lnTo>
                    <a:pt x="330200" y="12700"/>
                  </a:lnTo>
                  <a:lnTo>
                    <a:pt x="330200" y="0"/>
                  </a:lnTo>
                  <a:lnTo>
                    <a:pt x="330200" y="12700"/>
                  </a:lnTo>
                  <a:lnTo>
                    <a:pt x="342900" y="50800"/>
                  </a:lnTo>
                  <a:lnTo>
                    <a:pt x="355600" y="63500"/>
                  </a:lnTo>
                  <a:lnTo>
                    <a:pt x="355600" y="63500"/>
                  </a:lnTo>
                  <a:lnTo>
                    <a:pt x="355600" y="63500"/>
                  </a:lnTo>
                  <a:lnTo>
                    <a:pt x="393700" y="50800"/>
                  </a:lnTo>
                  <a:lnTo>
                    <a:pt x="406400" y="38100"/>
                  </a:lnTo>
                  <a:lnTo>
                    <a:pt x="431800" y="12700"/>
                  </a:lnTo>
                  <a:lnTo>
                    <a:pt x="444500" y="0"/>
                  </a:lnTo>
                  <a:lnTo>
                    <a:pt x="444500" y="25400"/>
                  </a:lnTo>
                  <a:lnTo>
                    <a:pt x="444500" y="50800"/>
                  </a:lnTo>
                  <a:lnTo>
                    <a:pt x="457200" y="63500"/>
                  </a:lnTo>
                  <a:lnTo>
                    <a:pt x="444500" y="63500"/>
                  </a:lnTo>
                  <a:lnTo>
                    <a:pt x="495300" y="50800"/>
                  </a:lnTo>
                  <a:lnTo>
                    <a:pt x="508000" y="25400"/>
                  </a:lnTo>
                  <a:lnTo>
                    <a:pt x="520700" y="12700"/>
                  </a:lnTo>
                  <a:lnTo>
                    <a:pt x="533400" y="0"/>
                  </a:lnTo>
                  <a:lnTo>
                    <a:pt x="533400" y="0"/>
                  </a:lnTo>
                  <a:lnTo>
                    <a:pt x="533400" y="25400"/>
                  </a:lnTo>
                  <a:lnTo>
                    <a:pt x="546100" y="38100"/>
                  </a:lnTo>
                  <a:lnTo>
                    <a:pt x="533400" y="50800"/>
                  </a:lnTo>
                  <a:lnTo>
                    <a:pt x="546100" y="50800"/>
                  </a:lnTo>
                  <a:lnTo>
                    <a:pt x="584200" y="25400"/>
                  </a:lnTo>
                  <a:lnTo>
                    <a:pt x="609600" y="12700"/>
                  </a:lnTo>
                  <a:lnTo>
                    <a:pt x="622300" y="0"/>
                  </a:lnTo>
                  <a:lnTo>
                    <a:pt x="622300" y="0"/>
                  </a:lnTo>
                  <a:lnTo>
                    <a:pt x="622300" y="0"/>
                  </a:lnTo>
                  <a:lnTo>
                    <a:pt x="622300" y="12700"/>
                  </a:lnTo>
                  <a:lnTo>
                    <a:pt x="635000" y="63500"/>
                  </a:lnTo>
                  <a:lnTo>
                    <a:pt x="647700" y="76200"/>
                  </a:lnTo>
                  <a:lnTo>
                    <a:pt x="673100" y="63500"/>
                  </a:lnTo>
                  <a:lnTo>
                    <a:pt x="685800" y="63500"/>
                  </a:lnTo>
                  <a:lnTo>
                    <a:pt x="698500" y="50800"/>
                  </a:lnTo>
                  <a:lnTo>
                    <a:pt x="698500" y="63500"/>
                  </a:lnTo>
                  <a:lnTo>
                    <a:pt x="711200" y="50800"/>
                  </a:lnTo>
                  <a:lnTo>
                    <a:pt x="711200" y="50800"/>
                  </a:lnTo>
                  <a:lnTo>
                    <a:pt x="698500" y="127000"/>
                  </a:lnTo>
                  <a:lnTo>
                    <a:pt x="698500" y="152400"/>
                  </a:lnTo>
                  <a:lnTo>
                    <a:pt x="698500" y="165100"/>
                  </a:lnTo>
                  <a:lnTo>
                    <a:pt x="711200" y="177800"/>
                  </a:lnTo>
                  <a:lnTo>
                    <a:pt x="723900" y="177800"/>
                  </a:lnTo>
                  <a:lnTo>
                    <a:pt x="723900" y="177800"/>
                  </a:lnTo>
                  <a:lnTo>
                    <a:pt x="635000" y="228600"/>
                  </a:lnTo>
                  <a:lnTo>
                    <a:pt x="584200" y="254000"/>
                  </a:lnTo>
                  <a:lnTo>
                    <a:pt x="546100" y="254000"/>
                  </a:lnTo>
                  <a:lnTo>
                    <a:pt x="508000" y="254000"/>
                  </a:lnTo>
                  <a:lnTo>
                    <a:pt x="482600" y="241300"/>
                  </a:lnTo>
                  <a:lnTo>
                    <a:pt x="457200" y="228600"/>
                  </a:lnTo>
                  <a:lnTo>
                    <a:pt x="431800" y="215900"/>
                  </a:lnTo>
                  <a:lnTo>
                    <a:pt x="406400" y="203200"/>
                  </a:lnTo>
                  <a:lnTo>
                    <a:pt x="381000" y="203200"/>
                  </a:lnTo>
                  <a:lnTo>
                    <a:pt x="342900" y="203200"/>
                  </a:lnTo>
                  <a:lnTo>
                    <a:pt x="292100" y="228600"/>
                  </a:lnTo>
                  <a:lnTo>
                    <a:pt x="266700" y="228600"/>
                  </a:lnTo>
                  <a:lnTo>
                    <a:pt x="228600" y="228600"/>
                  </a:lnTo>
                  <a:lnTo>
                    <a:pt x="215900" y="228600"/>
                  </a:lnTo>
                  <a:lnTo>
                    <a:pt x="203200" y="215900"/>
                  </a:lnTo>
                  <a:lnTo>
                    <a:pt x="203200" y="203200"/>
                  </a:lnTo>
                  <a:lnTo>
                    <a:pt x="203200" y="190500"/>
                  </a:lnTo>
                  <a:lnTo>
                    <a:pt x="203200" y="177800"/>
                  </a:lnTo>
                  <a:lnTo>
                    <a:pt x="190500" y="190500"/>
                  </a:lnTo>
                  <a:lnTo>
                    <a:pt x="177800" y="215900"/>
                  </a:lnTo>
                  <a:lnTo>
                    <a:pt x="177800" y="228600"/>
                  </a:lnTo>
                  <a:lnTo>
                    <a:pt x="165100" y="215900"/>
                  </a:lnTo>
                  <a:lnTo>
                    <a:pt x="165100" y="177800"/>
                  </a:lnTo>
                  <a:lnTo>
                    <a:pt x="165100" y="165100"/>
                  </a:lnTo>
                  <a:lnTo>
                    <a:pt x="165100" y="177800"/>
                  </a:lnTo>
                  <a:lnTo>
                    <a:pt x="165100" y="190500"/>
                  </a:lnTo>
                  <a:lnTo>
                    <a:pt x="165100" y="215900"/>
                  </a:lnTo>
                  <a:lnTo>
                    <a:pt x="152400" y="228600"/>
                  </a:lnTo>
                  <a:lnTo>
                    <a:pt x="152400" y="228600"/>
                  </a:lnTo>
                  <a:lnTo>
                    <a:pt x="228600" y="177800"/>
                  </a:lnTo>
                  <a:lnTo>
                    <a:pt x="279400" y="152400"/>
                  </a:lnTo>
                  <a:lnTo>
                    <a:pt x="317500" y="139700"/>
                  </a:lnTo>
                  <a:lnTo>
                    <a:pt x="342900" y="152400"/>
                  </a:lnTo>
                  <a:lnTo>
                    <a:pt x="368300" y="165100"/>
                  </a:lnTo>
                  <a:lnTo>
                    <a:pt x="381000" y="177800"/>
                  </a:lnTo>
                  <a:lnTo>
                    <a:pt x="406400" y="190500"/>
                  </a:lnTo>
                  <a:lnTo>
                    <a:pt x="419100" y="190500"/>
                  </a:lnTo>
                  <a:lnTo>
                    <a:pt x="444500" y="177800"/>
                  </a:lnTo>
                  <a:lnTo>
                    <a:pt x="482600" y="165100"/>
                  </a:lnTo>
                  <a:lnTo>
                    <a:pt x="520700" y="127000"/>
                  </a:lnTo>
                  <a:lnTo>
                    <a:pt x="546100" y="114300"/>
                  </a:lnTo>
                  <a:lnTo>
                    <a:pt x="571500" y="114300"/>
                  </a:lnTo>
                  <a:lnTo>
                    <a:pt x="571500" y="88900"/>
                  </a:lnTo>
                  <a:lnTo>
                    <a:pt x="571500" y="101600"/>
                  </a:lnTo>
                  <a:lnTo>
                    <a:pt x="571500" y="139700"/>
                  </a:lnTo>
                  <a:lnTo>
                    <a:pt x="571500" y="152400"/>
                  </a:lnTo>
                  <a:lnTo>
                    <a:pt x="571500" y="165100"/>
                  </a:lnTo>
                  <a:lnTo>
                    <a:pt x="571500" y="165100"/>
                  </a:lnTo>
                  <a:lnTo>
                    <a:pt x="622300" y="127000"/>
                  </a:lnTo>
                  <a:lnTo>
                    <a:pt x="647700" y="114300"/>
                  </a:lnTo>
                  <a:lnTo>
                    <a:pt x="647700" y="101600"/>
                  </a:lnTo>
                  <a:lnTo>
                    <a:pt x="647700" y="114300"/>
                  </a:lnTo>
                  <a:lnTo>
                    <a:pt x="647700" y="114300"/>
                  </a:lnTo>
                  <a:lnTo>
                    <a:pt x="673100" y="165100"/>
                  </a:lnTo>
                  <a:lnTo>
                    <a:pt x="685800" y="165100"/>
                  </a:lnTo>
                </a:path>
              </a:pathLst>
            </a:custGeom>
            <a:ln w="152400" cap="flat" cmpd="sng" algn="ctr">
              <a:solidFill>
                <a:srgbClr val="FFB1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5" name="Vrije vorm 384"/>
            <p:cNvSpPr/>
            <p:nvPr/>
          </p:nvSpPr>
          <p:spPr>
            <a:xfrm>
              <a:off x="381000" y="1193800"/>
              <a:ext cx="520701" cy="279401"/>
            </a:xfrm>
            <a:custGeom>
              <a:avLst/>
              <a:gdLst/>
              <a:ahLst/>
              <a:cxnLst/>
              <a:rect l="0" t="0" r="0" b="0"/>
              <a:pathLst>
                <a:path w="520701" h="279401">
                  <a:moveTo>
                    <a:pt x="88900" y="279400"/>
                  </a:moveTo>
                  <a:lnTo>
                    <a:pt x="88900" y="279400"/>
                  </a:lnTo>
                  <a:lnTo>
                    <a:pt x="88900" y="266700"/>
                  </a:lnTo>
                  <a:lnTo>
                    <a:pt x="76200" y="266700"/>
                  </a:lnTo>
                  <a:lnTo>
                    <a:pt x="50800" y="215900"/>
                  </a:lnTo>
                  <a:lnTo>
                    <a:pt x="50800" y="190500"/>
                  </a:lnTo>
                  <a:lnTo>
                    <a:pt x="38100" y="177800"/>
                  </a:lnTo>
                  <a:lnTo>
                    <a:pt x="25400" y="165100"/>
                  </a:lnTo>
                  <a:lnTo>
                    <a:pt x="25400" y="152400"/>
                  </a:lnTo>
                  <a:lnTo>
                    <a:pt x="25400" y="139700"/>
                  </a:lnTo>
                  <a:lnTo>
                    <a:pt x="12700" y="127000"/>
                  </a:lnTo>
                  <a:lnTo>
                    <a:pt x="0" y="127000"/>
                  </a:lnTo>
                  <a:lnTo>
                    <a:pt x="12700" y="127000"/>
                  </a:lnTo>
                  <a:lnTo>
                    <a:pt x="38100" y="101600"/>
                  </a:lnTo>
                  <a:lnTo>
                    <a:pt x="63500" y="88900"/>
                  </a:lnTo>
                  <a:lnTo>
                    <a:pt x="76200" y="76200"/>
                  </a:lnTo>
                  <a:lnTo>
                    <a:pt x="88900" y="63500"/>
                  </a:lnTo>
                  <a:lnTo>
                    <a:pt x="114300" y="50800"/>
                  </a:lnTo>
                  <a:lnTo>
                    <a:pt x="127000" y="38100"/>
                  </a:lnTo>
                  <a:lnTo>
                    <a:pt x="152400" y="25400"/>
                  </a:lnTo>
                  <a:lnTo>
                    <a:pt x="152400" y="25400"/>
                  </a:lnTo>
                  <a:lnTo>
                    <a:pt x="177800" y="38100"/>
                  </a:lnTo>
                  <a:lnTo>
                    <a:pt x="177800" y="38100"/>
                  </a:lnTo>
                  <a:lnTo>
                    <a:pt x="203200" y="76200"/>
                  </a:lnTo>
                  <a:lnTo>
                    <a:pt x="203200" y="76200"/>
                  </a:lnTo>
                  <a:lnTo>
                    <a:pt x="215900" y="76200"/>
                  </a:lnTo>
                  <a:lnTo>
                    <a:pt x="254000" y="38100"/>
                  </a:lnTo>
                  <a:lnTo>
                    <a:pt x="254000" y="25400"/>
                  </a:lnTo>
                  <a:lnTo>
                    <a:pt x="266700" y="25400"/>
                  </a:lnTo>
                  <a:lnTo>
                    <a:pt x="279400" y="38100"/>
                  </a:lnTo>
                  <a:lnTo>
                    <a:pt x="279400" y="50800"/>
                  </a:lnTo>
                  <a:lnTo>
                    <a:pt x="279400" y="50800"/>
                  </a:lnTo>
                  <a:lnTo>
                    <a:pt x="330200" y="25400"/>
                  </a:lnTo>
                  <a:lnTo>
                    <a:pt x="342900" y="12700"/>
                  </a:lnTo>
                  <a:lnTo>
                    <a:pt x="342900" y="0"/>
                  </a:lnTo>
                  <a:lnTo>
                    <a:pt x="342900" y="12700"/>
                  </a:lnTo>
                  <a:lnTo>
                    <a:pt x="355600" y="12700"/>
                  </a:lnTo>
                  <a:lnTo>
                    <a:pt x="381000" y="25400"/>
                  </a:lnTo>
                  <a:lnTo>
                    <a:pt x="393700" y="25400"/>
                  </a:lnTo>
                  <a:lnTo>
                    <a:pt x="406400" y="25400"/>
                  </a:lnTo>
                  <a:lnTo>
                    <a:pt x="406400" y="25400"/>
                  </a:lnTo>
                  <a:lnTo>
                    <a:pt x="406400" y="25400"/>
                  </a:lnTo>
                  <a:lnTo>
                    <a:pt x="431800" y="25400"/>
                  </a:lnTo>
                  <a:lnTo>
                    <a:pt x="444500" y="12700"/>
                  </a:lnTo>
                  <a:lnTo>
                    <a:pt x="444500" y="25400"/>
                  </a:lnTo>
                  <a:lnTo>
                    <a:pt x="444500" y="50800"/>
                  </a:lnTo>
                  <a:lnTo>
                    <a:pt x="457200" y="76200"/>
                  </a:lnTo>
                  <a:lnTo>
                    <a:pt x="457200" y="76200"/>
                  </a:lnTo>
                  <a:lnTo>
                    <a:pt x="482600" y="76200"/>
                  </a:lnTo>
                  <a:lnTo>
                    <a:pt x="495300" y="76200"/>
                  </a:lnTo>
                  <a:lnTo>
                    <a:pt x="508000" y="76200"/>
                  </a:lnTo>
                  <a:lnTo>
                    <a:pt x="508000" y="76200"/>
                  </a:lnTo>
                  <a:lnTo>
                    <a:pt x="508000" y="76200"/>
                  </a:lnTo>
                  <a:lnTo>
                    <a:pt x="520700" y="101600"/>
                  </a:lnTo>
                  <a:lnTo>
                    <a:pt x="520700" y="127000"/>
                  </a:lnTo>
                  <a:lnTo>
                    <a:pt x="520700" y="139700"/>
                  </a:lnTo>
                  <a:lnTo>
                    <a:pt x="520700" y="152400"/>
                  </a:lnTo>
                  <a:lnTo>
                    <a:pt x="520700" y="139700"/>
                  </a:lnTo>
                  <a:lnTo>
                    <a:pt x="520700" y="152400"/>
                  </a:lnTo>
                  <a:lnTo>
                    <a:pt x="508000" y="177800"/>
                  </a:lnTo>
                  <a:lnTo>
                    <a:pt x="508000" y="190500"/>
                  </a:lnTo>
                  <a:lnTo>
                    <a:pt x="508000" y="215900"/>
                  </a:lnTo>
                  <a:lnTo>
                    <a:pt x="495300" y="215900"/>
                  </a:lnTo>
                  <a:lnTo>
                    <a:pt x="495300" y="215900"/>
                  </a:lnTo>
                  <a:lnTo>
                    <a:pt x="444500" y="215900"/>
                  </a:lnTo>
                  <a:lnTo>
                    <a:pt x="419100" y="228600"/>
                  </a:lnTo>
                  <a:lnTo>
                    <a:pt x="393700" y="228600"/>
                  </a:lnTo>
                  <a:lnTo>
                    <a:pt x="368300" y="228600"/>
                  </a:lnTo>
                  <a:lnTo>
                    <a:pt x="342900" y="228600"/>
                  </a:lnTo>
                  <a:lnTo>
                    <a:pt x="317500" y="228600"/>
                  </a:lnTo>
                  <a:lnTo>
                    <a:pt x="279400" y="228600"/>
                  </a:lnTo>
                  <a:lnTo>
                    <a:pt x="254000" y="228600"/>
                  </a:lnTo>
                  <a:lnTo>
                    <a:pt x="215900" y="241300"/>
                  </a:lnTo>
                  <a:lnTo>
                    <a:pt x="190500" y="241300"/>
                  </a:lnTo>
                  <a:lnTo>
                    <a:pt x="165100" y="241300"/>
                  </a:lnTo>
                  <a:lnTo>
                    <a:pt x="152400" y="241300"/>
                  </a:lnTo>
                  <a:lnTo>
                    <a:pt x="139700" y="241300"/>
                  </a:lnTo>
                  <a:lnTo>
                    <a:pt x="127000" y="241300"/>
                  </a:lnTo>
                  <a:lnTo>
                    <a:pt x="114300" y="241300"/>
                  </a:lnTo>
                  <a:lnTo>
                    <a:pt x="114300" y="254000"/>
                  </a:lnTo>
                </a:path>
              </a:pathLst>
            </a:custGeom>
            <a:ln w="152400" cap="flat" cmpd="sng" algn="ctr">
              <a:solidFill>
                <a:srgbClr val="FFB1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6" name="Vrije vorm 385"/>
            <p:cNvSpPr/>
            <p:nvPr/>
          </p:nvSpPr>
          <p:spPr>
            <a:xfrm>
              <a:off x="558800" y="1295400"/>
              <a:ext cx="304801" cy="50801"/>
            </a:xfrm>
            <a:custGeom>
              <a:avLst/>
              <a:gdLst/>
              <a:ahLst/>
              <a:cxnLst/>
              <a:rect l="0" t="0" r="0" b="0"/>
              <a:pathLst>
                <a:path w="304801" h="50801">
                  <a:moveTo>
                    <a:pt x="0" y="25400"/>
                  </a:moveTo>
                  <a:lnTo>
                    <a:pt x="0" y="25400"/>
                  </a:lnTo>
                  <a:lnTo>
                    <a:pt x="50800" y="25400"/>
                  </a:lnTo>
                  <a:lnTo>
                    <a:pt x="63500" y="38100"/>
                  </a:lnTo>
                  <a:lnTo>
                    <a:pt x="76200" y="38100"/>
                  </a:lnTo>
                  <a:lnTo>
                    <a:pt x="101600" y="38100"/>
                  </a:lnTo>
                  <a:lnTo>
                    <a:pt x="114300" y="38100"/>
                  </a:lnTo>
                  <a:lnTo>
                    <a:pt x="139700" y="25400"/>
                  </a:lnTo>
                  <a:lnTo>
                    <a:pt x="165100" y="12700"/>
                  </a:lnTo>
                  <a:lnTo>
                    <a:pt x="177800" y="12700"/>
                  </a:lnTo>
                  <a:lnTo>
                    <a:pt x="177800" y="0"/>
                  </a:lnTo>
                  <a:lnTo>
                    <a:pt x="190500" y="0"/>
                  </a:lnTo>
                  <a:lnTo>
                    <a:pt x="203200" y="25400"/>
                  </a:lnTo>
                  <a:lnTo>
                    <a:pt x="215900" y="38100"/>
                  </a:lnTo>
                  <a:lnTo>
                    <a:pt x="228600" y="38100"/>
                  </a:lnTo>
                  <a:lnTo>
                    <a:pt x="228600" y="25400"/>
                  </a:lnTo>
                  <a:lnTo>
                    <a:pt x="241300" y="25400"/>
                  </a:lnTo>
                  <a:lnTo>
                    <a:pt x="266700" y="38100"/>
                  </a:lnTo>
                  <a:lnTo>
                    <a:pt x="292100" y="38100"/>
                  </a:lnTo>
                  <a:lnTo>
                    <a:pt x="304800" y="50800"/>
                  </a:lnTo>
                </a:path>
              </a:pathLst>
            </a:custGeom>
            <a:ln w="152400" cap="flat" cmpd="sng" algn="ctr">
              <a:solidFill>
                <a:srgbClr val="FFB1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7" name="Vrije vorm 386"/>
            <p:cNvSpPr/>
            <p:nvPr/>
          </p:nvSpPr>
          <p:spPr>
            <a:xfrm>
              <a:off x="-12700" y="1854200"/>
              <a:ext cx="215901" cy="165101"/>
            </a:xfrm>
            <a:custGeom>
              <a:avLst/>
              <a:gdLst/>
              <a:ahLst/>
              <a:cxnLst/>
              <a:rect l="0" t="0" r="0" b="0"/>
              <a:pathLst>
                <a:path w="215901" h="165101">
                  <a:moveTo>
                    <a:pt x="139700" y="0"/>
                  </a:moveTo>
                  <a:lnTo>
                    <a:pt x="127000" y="0"/>
                  </a:lnTo>
                  <a:lnTo>
                    <a:pt x="114300" y="0"/>
                  </a:lnTo>
                  <a:lnTo>
                    <a:pt x="114300" y="12700"/>
                  </a:lnTo>
                  <a:lnTo>
                    <a:pt x="76200" y="38100"/>
                  </a:lnTo>
                  <a:lnTo>
                    <a:pt x="76200" y="50800"/>
                  </a:lnTo>
                  <a:lnTo>
                    <a:pt x="38100" y="76200"/>
                  </a:lnTo>
                  <a:lnTo>
                    <a:pt x="25400" y="88900"/>
                  </a:lnTo>
                  <a:lnTo>
                    <a:pt x="12700" y="101600"/>
                  </a:lnTo>
                  <a:lnTo>
                    <a:pt x="25400" y="101600"/>
                  </a:lnTo>
                  <a:lnTo>
                    <a:pt x="12700" y="101600"/>
                  </a:lnTo>
                  <a:lnTo>
                    <a:pt x="12700" y="127000"/>
                  </a:lnTo>
                  <a:lnTo>
                    <a:pt x="0" y="139700"/>
                  </a:lnTo>
                  <a:lnTo>
                    <a:pt x="0" y="152400"/>
                  </a:lnTo>
                  <a:lnTo>
                    <a:pt x="12700" y="152400"/>
                  </a:lnTo>
                  <a:lnTo>
                    <a:pt x="12700" y="152400"/>
                  </a:lnTo>
                  <a:lnTo>
                    <a:pt x="12700" y="165100"/>
                  </a:lnTo>
                  <a:lnTo>
                    <a:pt x="38100" y="152400"/>
                  </a:lnTo>
                  <a:lnTo>
                    <a:pt x="50800" y="152400"/>
                  </a:lnTo>
                  <a:lnTo>
                    <a:pt x="76200" y="152400"/>
                  </a:lnTo>
                  <a:lnTo>
                    <a:pt x="88900" y="152400"/>
                  </a:lnTo>
                  <a:lnTo>
                    <a:pt x="76200" y="139700"/>
                  </a:lnTo>
                  <a:lnTo>
                    <a:pt x="88900" y="139700"/>
                  </a:lnTo>
                  <a:lnTo>
                    <a:pt x="114300" y="127000"/>
                  </a:lnTo>
                  <a:lnTo>
                    <a:pt x="139700" y="114300"/>
                  </a:lnTo>
                  <a:lnTo>
                    <a:pt x="152400" y="114300"/>
                  </a:lnTo>
                  <a:lnTo>
                    <a:pt x="152400" y="101600"/>
                  </a:lnTo>
                  <a:lnTo>
                    <a:pt x="165100" y="101600"/>
                  </a:lnTo>
                  <a:lnTo>
                    <a:pt x="177800" y="88900"/>
                  </a:lnTo>
                  <a:lnTo>
                    <a:pt x="177800" y="101600"/>
                  </a:lnTo>
                  <a:lnTo>
                    <a:pt x="177800" y="88900"/>
                  </a:lnTo>
                  <a:lnTo>
                    <a:pt x="203200" y="50800"/>
                  </a:lnTo>
                  <a:lnTo>
                    <a:pt x="203200" y="50800"/>
                  </a:lnTo>
                  <a:lnTo>
                    <a:pt x="203200" y="50800"/>
                  </a:lnTo>
                  <a:lnTo>
                    <a:pt x="203200" y="38100"/>
                  </a:lnTo>
                  <a:lnTo>
                    <a:pt x="215900" y="38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8" name="Vrije vorm 387"/>
            <p:cNvSpPr/>
            <p:nvPr/>
          </p:nvSpPr>
          <p:spPr>
            <a:xfrm>
              <a:off x="127000" y="1739900"/>
              <a:ext cx="152401" cy="152401"/>
            </a:xfrm>
            <a:custGeom>
              <a:avLst/>
              <a:gdLst/>
              <a:ahLst/>
              <a:cxnLst/>
              <a:rect l="0" t="0" r="0" b="0"/>
              <a:pathLst>
                <a:path w="152401" h="152401">
                  <a:moveTo>
                    <a:pt x="25400" y="76200"/>
                  </a:moveTo>
                  <a:lnTo>
                    <a:pt x="25400" y="76200"/>
                  </a:lnTo>
                  <a:lnTo>
                    <a:pt x="25400" y="76200"/>
                  </a:lnTo>
                  <a:lnTo>
                    <a:pt x="12700" y="50800"/>
                  </a:lnTo>
                  <a:lnTo>
                    <a:pt x="0" y="38100"/>
                  </a:lnTo>
                  <a:lnTo>
                    <a:pt x="0" y="25400"/>
                  </a:lnTo>
                  <a:lnTo>
                    <a:pt x="0" y="25400"/>
                  </a:lnTo>
                  <a:lnTo>
                    <a:pt x="0" y="12700"/>
                  </a:lnTo>
                  <a:lnTo>
                    <a:pt x="0" y="12700"/>
                  </a:lnTo>
                  <a:lnTo>
                    <a:pt x="0" y="12700"/>
                  </a:lnTo>
                  <a:lnTo>
                    <a:pt x="25400" y="0"/>
                  </a:lnTo>
                  <a:lnTo>
                    <a:pt x="25400" y="12700"/>
                  </a:lnTo>
                  <a:lnTo>
                    <a:pt x="25400" y="0"/>
                  </a:lnTo>
                  <a:lnTo>
                    <a:pt x="63500" y="0"/>
                  </a:lnTo>
                  <a:lnTo>
                    <a:pt x="88900" y="0"/>
                  </a:lnTo>
                  <a:lnTo>
                    <a:pt x="101600" y="0"/>
                  </a:lnTo>
                  <a:lnTo>
                    <a:pt x="88900" y="0"/>
                  </a:lnTo>
                  <a:lnTo>
                    <a:pt x="127000" y="12700"/>
                  </a:lnTo>
                  <a:lnTo>
                    <a:pt x="139700" y="38100"/>
                  </a:lnTo>
                  <a:lnTo>
                    <a:pt x="139700" y="50800"/>
                  </a:lnTo>
                  <a:lnTo>
                    <a:pt x="139700" y="63500"/>
                  </a:lnTo>
                  <a:lnTo>
                    <a:pt x="139700" y="76200"/>
                  </a:lnTo>
                  <a:lnTo>
                    <a:pt x="139700" y="76200"/>
                  </a:lnTo>
                  <a:lnTo>
                    <a:pt x="139700" y="76200"/>
                  </a:lnTo>
                  <a:lnTo>
                    <a:pt x="139700" y="114300"/>
                  </a:lnTo>
                  <a:lnTo>
                    <a:pt x="152400" y="114300"/>
                  </a:lnTo>
                  <a:lnTo>
                    <a:pt x="139700" y="114300"/>
                  </a:lnTo>
                  <a:lnTo>
                    <a:pt x="139700" y="114300"/>
                  </a:lnTo>
                  <a:lnTo>
                    <a:pt x="114300" y="139700"/>
                  </a:lnTo>
                  <a:lnTo>
                    <a:pt x="101600" y="152400"/>
                  </a:lnTo>
                  <a:lnTo>
                    <a:pt x="101600" y="152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9" name="Vrije vorm 388"/>
            <p:cNvSpPr/>
            <p:nvPr/>
          </p:nvSpPr>
          <p:spPr>
            <a:xfrm>
              <a:off x="165100" y="175260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12700" y="25400"/>
                  </a:lnTo>
                  <a:lnTo>
                    <a:pt x="12700" y="25400"/>
                  </a:lnTo>
                  <a:lnTo>
                    <a:pt x="25400" y="25400"/>
                  </a:lnTo>
                  <a:lnTo>
                    <a:pt x="762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0" name="Vrije vorm 389"/>
            <p:cNvSpPr/>
            <p:nvPr/>
          </p:nvSpPr>
          <p:spPr>
            <a:xfrm>
              <a:off x="177800" y="17907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50800" y="0"/>
                  </a:lnTo>
                  <a:lnTo>
                    <a:pt x="50800" y="12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1" name="Vrije vorm 390"/>
            <p:cNvSpPr/>
            <p:nvPr/>
          </p:nvSpPr>
          <p:spPr>
            <a:xfrm>
              <a:off x="203200" y="18161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12700"/>
                  </a:lnTo>
                  <a:lnTo>
                    <a:pt x="0" y="12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2" name="Vrije vorm 391"/>
            <p:cNvSpPr/>
            <p:nvPr/>
          </p:nvSpPr>
          <p:spPr>
            <a:xfrm>
              <a:off x="152400" y="1778000"/>
              <a:ext cx="63501" cy="38101"/>
            </a:xfrm>
            <a:custGeom>
              <a:avLst/>
              <a:gdLst/>
              <a:ahLst/>
              <a:cxnLst/>
              <a:rect l="0" t="0" r="0" b="0"/>
              <a:pathLst>
                <a:path w="63501" h="38101">
                  <a:moveTo>
                    <a:pt x="0" y="0"/>
                  </a:moveTo>
                  <a:lnTo>
                    <a:pt x="25400" y="0"/>
                  </a:lnTo>
                  <a:lnTo>
                    <a:pt x="25400" y="12700"/>
                  </a:lnTo>
                  <a:lnTo>
                    <a:pt x="38100" y="25400"/>
                  </a:lnTo>
                  <a:lnTo>
                    <a:pt x="50800" y="38100"/>
                  </a:lnTo>
                  <a:lnTo>
                    <a:pt x="38100" y="38100"/>
                  </a:lnTo>
                  <a:lnTo>
                    <a:pt x="50800" y="38100"/>
                  </a:lnTo>
                  <a:lnTo>
                    <a:pt x="63500" y="38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3" name="Vrije vorm 392"/>
            <p:cNvSpPr/>
            <p:nvPr/>
          </p:nvSpPr>
          <p:spPr>
            <a:xfrm>
              <a:off x="254000" y="17907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4" name="Vrije vorm 393"/>
            <p:cNvSpPr/>
            <p:nvPr/>
          </p:nvSpPr>
          <p:spPr>
            <a:xfrm>
              <a:off x="3606800" y="825500"/>
              <a:ext cx="12701" cy="469901"/>
            </a:xfrm>
            <a:custGeom>
              <a:avLst/>
              <a:gdLst/>
              <a:ahLst/>
              <a:cxnLst/>
              <a:rect l="0" t="0" r="0" b="0"/>
              <a:pathLst>
                <a:path w="12701" h="469901">
                  <a:moveTo>
                    <a:pt x="0" y="0"/>
                  </a:moveTo>
                  <a:lnTo>
                    <a:pt x="0" y="38100"/>
                  </a:lnTo>
                  <a:lnTo>
                    <a:pt x="0" y="63500"/>
                  </a:lnTo>
                  <a:lnTo>
                    <a:pt x="0" y="101600"/>
                  </a:lnTo>
                  <a:lnTo>
                    <a:pt x="0" y="152400"/>
                  </a:lnTo>
                  <a:lnTo>
                    <a:pt x="0" y="203200"/>
                  </a:lnTo>
                  <a:lnTo>
                    <a:pt x="0" y="254000"/>
                  </a:lnTo>
                  <a:lnTo>
                    <a:pt x="0" y="304800"/>
                  </a:lnTo>
                  <a:lnTo>
                    <a:pt x="12700" y="355600"/>
                  </a:lnTo>
                  <a:lnTo>
                    <a:pt x="12700" y="393700"/>
                  </a:lnTo>
                  <a:lnTo>
                    <a:pt x="12700" y="431800"/>
                  </a:lnTo>
                  <a:lnTo>
                    <a:pt x="12700" y="457200"/>
                  </a:lnTo>
                  <a:lnTo>
                    <a:pt x="12700" y="469900"/>
                  </a:lnTo>
                  <a:lnTo>
                    <a:pt x="12700" y="469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5" name="Vrije vorm 394"/>
            <p:cNvSpPr/>
            <p:nvPr/>
          </p:nvSpPr>
          <p:spPr>
            <a:xfrm>
              <a:off x="3721100" y="1054100"/>
              <a:ext cx="190501" cy="177801"/>
            </a:xfrm>
            <a:custGeom>
              <a:avLst/>
              <a:gdLst/>
              <a:ahLst/>
              <a:cxnLst/>
              <a:rect l="0" t="0" r="0" b="0"/>
              <a:pathLst>
                <a:path w="190501" h="177801">
                  <a:moveTo>
                    <a:pt x="0" y="127000"/>
                  </a:moveTo>
                  <a:lnTo>
                    <a:pt x="0" y="114300"/>
                  </a:lnTo>
                  <a:lnTo>
                    <a:pt x="76200" y="88900"/>
                  </a:lnTo>
                  <a:lnTo>
                    <a:pt x="101600" y="63500"/>
                  </a:lnTo>
                  <a:lnTo>
                    <a:pt x="127000" y="50800"/>
                  </a:lnTo>
                  <a:lnTo>
                    <a:pt x="139700" y="25400"/>
                  </a:lnTo>
                  <a:lnTo>
                    <a:pt x="152400" y="12700"/>
                  </a:lnTo>
                  <a:lnTo>
                    <a:pt x="139700" y="0"/>
                  </a:lnTo>
                  <a:lnTo>
                    <a:pt x="152400" y="0"/>
                  </a:lnTo>
                  <a:lnTo>
                    <a:pt x="152400" y="0"/>
                  </a:lnTo>
                  <a:lnTo>
                    <a:pt x="114300" y="0"/>
                  </a:lnTo>
                  <a:lnTo>
                    <a:pt x="76200" y="12700"/>
                  </a:lnTo>
                  <a:lnTo>
                    <a:pt x="50800" y="50800"/>
                  </a:lnTo>
                  <a:lnTo>
                    <a:pt x="25400" y="76200"/>
                  </a:lnTo>
                  <a:lnTo>
                    <a:pt x="12700" y="101600"/>
                  </a:lnTo>
                  <a:lnTo>
                    <a:pt x="0" y="127000"/>
                  </a:lnTo>
                  <a:lnTo>
                    <a:pt x="12700" y="152400"/>
                  </a:lnTo>
                  <a:lnTo>
                    <a:pt x="25400" y="165100"/>
                  </a:lnTo>
                  <a:lnTo>
                    <a:pt x="50800" y="177800"/>
                  </a:lnTo>
                  <a:lnTo>
                    <a:pt x="88900" y="177800"/>
                  </a:lnTo>
                  <a:lnTo>
                    <a:pt x="114300" y="177800"/>
                  </a:lnTo>
                  <a:lnTo>
                    <a:pt x="139700" y="165100"/>
                  </a:lnTo>
                  <a:lnTo>
                    <a:pt x="165100" y="152400"/>
                  </a:lnTo>
                  <a:lnTo>
                    <a:pt x="190500" y="139700"/>
                  </a:lnTo>
                  <a:lnTo>
                    <a:pt x="190500" y="139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6" name="Vrije vorm 395"/>
            <p:cNvSpPr/>
            <p:nvPr/>
          </p:nvSpPr>
          <p:spPr>
            <a:xfrm>
              <a:off x="3898900" y="1054100"/>
              <a:ext cx="215901" cy="431801"/>
            </a:xfrm>
            <a:custGeom>
              <a:avLst/>
              <a:gdLst/>
              <a:ahLst/>
              <a:cxnLst/>
              <a:rect l="0" t="0" r="0" b="0"/>
              <a:pathLst>
                <a:path w="215901" h="431801">
                  <a:moveTo>
                    <a:pt x="203200" y="12700"/>
                  </a:moveTo>
                  <a:lnTo>
                    <a:pt x="177800" y="12700"/>
                  </a:lnTo>
                  <a:lnTo>
                    <a:pt x="152400" y="12700"/>
                  </a:lnTo>
                  <a:lnTo>
                    <a:pt x="127000" y="25400"/>
                  </a:lnTo>
                  <a:lnTo>
                    <a:pt x="101600" y="38100"/>
                  </a:lnTo>
                  <a:lnTo>
                    <a:pt x="88900" y="63500"/>
                  </a:lnTo>
                  <a:lnTo>
                    <a:pt x="76200" y="76200"/>
                  </a:lnTo>
                  <a:lnTo>
                    <a:pt x="88900" y="101600"/>
                  </a:lnTo>
                  <a:lnTo>
                    <a:pt x="101600" y="114300"/>
                  </a:lnTo>
                  <a:lnTo>
                    <a:pt x="127000" y="114300"/>
                  </a:lnTo>
                  <a:lnTo>
                    <a:pt x="139700" y="114300"/>
                  </a:lnTo>
                  <a:lnTo>
                    <a:pt x="165100" y="101600"/>
                  </a:lnTo>
                  <a:lnTo>
                    <a:pt x="177800" y="76200"/>
                  </a:lnTo>
                  <a:lnTo>
                    <a:pt x="177800" y="63500"/>
                  </a:lnTo>
                  <a:lnTo>
                    <a:pt x="177800" y="38100"/>
                  </a:lnTo>
                  <a:lnTo>
                    <a:pt x="177800" y="12700"/>
                  </a:lnTo>
                  <a:lnTo>
                    <a:pt x="177800" y="12700"/>
                  </a:lnTo>
                  <a:lnTo>
                    <a:pt x="177800" y="0"/>
                  </a:lnTo>
                  <a:lnTo>
                    <a:pt x="177800" y="0"/>
                  </a:lnTo>
                  <a:lnTo>
                    <a:pt x="177800" y="12700"/>
                  </a:lnTo>
                  <a:lnTo>
                    <a:pt x="177800" y="25400"/>
                  </a:lnTo>
                  <a:lnTo>
                    <a:pt x="190500" y="127000"/>
                  </a:lnTo>
                  <a:lnTo>
                    <a:pt x="203200" y="177800"/>
                  </a:lnTo>
                  <a:lnTo>
                    <a:pt x="203200" y="228600"/>
                  </a:lnTo>
                  <a:lnTo>
                    <a:pt x="215900" y="266700"/>
                  </a:lnTo>
                  <a:lnTo>
                    <a:pt x="215900" y="304800"/>
                  </a:lnTo>
                  <a:lnTo>
                    <a:pt x="203200" y="342900"/>
                  </a:lnTo>
                  <a:lnTo>
                    <a:pt x="190500" y="381000"/>
                  </a:lnTo>
                  <a:lnTo>
                    <a:pt x="165100" y="406400"/>
                  </a:lnTo>
                  <a:lnTo>
                    <a:pt x="127000" y="419100"/>
                  </a:lnTo>
                  <a:lnTo>
                    <a:pt x="88900" y="431800"/>
                  </a:lnTo>
                  <a:lnTo>
                    <a:pt x="63500" y="431800"/>
                  </a:lnTo>
                  <a:lnTo>
                    <a:pt x="25400" y="419100"/>
                  </a:lnTo>
                  <a:lnTo>
                    <a:pt x="12700" y="406400"/>
                  </a:lnTo>
                  <a:lnTo>
                    <a:pt x="0" y="381000"/>
                  </a:lnTo>
                  <a:lnTo>
                    <a:pt x="12700" y="342900"/>
                  </a:lnTo>
                  <a:lnTo>
                    <a:pt x="12700" y="304800"/>
                  </a:lnTo>
                  <a:lnTo>
                    <a:pt x="25400" y="279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7" name="Vrije vorm 396"/>
            <p:cNvSpPr/>
            <p:nvPr/>
          </p:nvSpPr>
          <p:spPr>
            <a:xfrm>
              <a:off x="4178300" y="1041400"/>
              <a:ext cx="165101" cy="139701"/>
            </a:xfrm>
            <a:custGeom>
              <a:avLst/>
              <a:gdLst/>
              <a:ahLst/>
              <a:cxnLst/>
              <a:rect l="0" t="0" r="0" b="0"/>
              <a:pathLst>
                <a:path w="165101" h="139701">
                  <a:moveTo>
                    <a:pt x="0" y="88900"/>
                  </a:moveTo>
                  <a:lnTo>
                    <a:pt x="12700" y="88900"/>
                  </a:lnTo>
                  <a:lnTo>
                    <a:pt x="38100" y="76200"/>
                  </a:lnTo>
                  <a:lnTo>
                    <a:pt x="63500" y="63500"/>
                  </a:lnTo>
                  <a:lnTo>
                    <a:pt x="76200" y="50800"/>
                  </a:lnTo>
                  <a:lnTo>
                    <a:pt x="88900" y="38100"/>
                  </a:lnTo>
                  <a:lnTo>
                    <a:pt x="114300" y="12700"/>
                  </a:lnTo>
                  <a:lnTo>
                    <a:pt x="114300" y="0"/>
                  </a:lnTo>
                  <a:lnTo>
                    <a:pt x="114300" y="12700"/>
                  </a:lnTo>
                  <a:lnTo>
                    <a:pt x="114300" y="0"/>
                  </a:lnTo>
                  <a:lnTo>
                    <a:pt x="63500" y="12700"/>
                  </a:lnTo>
                  <a:lnTo>
                    <a:pt x="38100" y="25400"/>
                  </a:lnTo>
                  <a:lnTo>
                    <a:pt x="12700" y="50800"/>
                  </a:lnTo>
                  <a:lnTo>
                    <a:pt x="12700" y="63500"/>
                  </a:lnTo>
                  <a:lnTo>
                    <a:pt x="12700" y="88900"/>
                  </a:lnTo>
                  <a:lnTo>
                    <a:pt x="12700" y="114300"/>
                  </a:lnTo>
                  <a:lnTo>
                    <a:pt x="25400" y="127000"/>
                  </a:lnTo>
                  <a:lnTo>
                    <a:pt x="50800" y="139700"/>
                  </a:lnTo>
                  <a:lnTo>
                    <a:pt x="76200" y="139700"/>
                  </a:lnTo>
                  <a:lnTo>
                    <a:pt x="114300" y="139700"/>
                  </a:lnTo>
                  <a:lnTo>
                    <a:pt x="152400" y="127000"/>
                  </a:lnTo>
                  <a:lnTo>
                    <a:pt x="165100" y="114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8" name="Vrije vorm 397"/>
            <p:cNvSpPr/>
            <p:nvPr/>
          </p:nvSpPr>
          <p:spPr>
            <a:xfrm>
              <a:off x="4419600" y="1003300"/>
              <a:ext cx="88901" cy="152401"/>
            </a:xfrm>
            <a:custGeom>
              <a:avLst/>
              <a:gdLst/>
              <a:ahLst/>
              <a:cxnLst/>
              <a:rect l="0" t="0" r="0" b="0"/>
              <a:pathLst>
                <a:path w="88901" h="152401">
                  <a:moveTo>
                    <a:pt x="0" y="63500"/>
                  </a:moveTo>
                  <a:lnTo>
                    <a:pt x="0" y="101600"/>
                  </a:lnTo>
                  <a:lnTo>
                    <a:pt x="0" y="114300"/>
                  </a:lnTo>
                  <a:lnTo>
                    <a:pt x="0" y="127000"/>
                  </a:lnTo>
                  <a:lnTo>
                    <a:pt x="0" y="127000"/>
                  </a:lnTo>
                  <a:lnTo>
                    <a:pt x="0" y="114300"/>
                  </a:lnTo>
                  <a:lnTo>
                    <a:pt x="0" y="101600"/>
                  </a:lnTo>
                  <a:lnTo>
                    <a:pt x="12700" y="25400"/>
                  </a:lnTo>
                  <a:lnTo>
                    <a:pt x="25400" y="0"/>
                  </a:lnTo>
                  <a:lnTo>
                    <a:pt x="38100" y="0"/>
                  </a:lnTo>
                  <a:lnTo>
                    <a:pt x="63500" y="12700"/>
                  </a:lnTo>
                  <a:lnTo>
                    <a:pt x="76200" y="12700"/>
                  </a:lnTo>
                  <a:lnTo>
                    <a:pt x="88900" y="38100"/>
                  </a:lnTo>
                  <a:lnTo>
                    <a:pt x="88900" y="63500"/>
                  </a:lnTo>
                  <a:lnTo>
                    <a:pt x="88900" y="88900"/>
                  </a:lnTo>
                  <a:lnTo>
                    <a:pt x="88900" y="114300"/>
                  </a:lnTo>
                  <a:lnTo>
                    <a:pt x="76200" y="139700"/>
                  </a:lnTo>
                  <a:lnTo>
                    <a:pt x="76200" y="152400"/>
                  </a:lnTo>
                  <a:lnTo>
                    <a:pt x="88900" y="152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9" name="Vrije vorm 398"/>
            <p:cNvSpPr/>
            <p:nvPr/>
          </p:nvSpPr>
          <p:spPr>
            <a:xfrm>
              <a:off x="4584700" y="990600"/>
              <a:ext cx="177801" cy="165101"/>
            </a:xfrm>
            <a:custGeom>
              <a:avLst/>
              <a:gdLst/>
              <a:ahLst/>
              <a:cxnLst/>
              <a:rect l="0" t="0" r="0" b="0"/>
              <a:pathLst>
                <a:path w="177801" h="165101">
                  <a:moveTo>
                    <a:pt x="165100" y="50800"/>
                  </a:moveTo>
                  <a:lnTo>
                    <a:pt x="177800" y="50800"/>
                  </a:lnTo>
                  <a:lnTo>
                    <a:pt x="165100" y="38100"/>
                  </a:lnTo>
                  <a:lnTo>
                    <a:pt x="165100" y="38100"/>
                  </a:lnTo>
                  <a:lnTo>
                    <a:pt x="101600" y="38100"/>
                  </a:lnTo>
                  <a:lnTo>
                    <a:pt x="63500" y="50800"/>
                  </a:lnTo>
                  <a:lnTo>
                    <a:pt x="38100" y="63500"/>
                  </a:lnTo>
                  <a:lnTo>
                    <a:pt x="12700" y="88900"/>
                  </a:lnTo>
                  <a:lnTo>
                    <a:pt x="0" y="114300"/>
                  </a:lnTo>
                  <a:lnTo>
                    <a:pt x="0" y="127000"/>
                  </a:lnTo>
                  <a:lnTo>
                    <a:pt x="12700" y="139700"/>
                  </a:lnTo>
                  <a:lnTo>
                    <a:pt x="38100" y="165100"/>
                  </a:lnTo>
                  <a:lnTo>
                    <a:pt x="63500" y="165100"/>
                  </a:lnTo>
                  <a:lnTo>
                    <a:pt x="88900" y="152400"/>
                  </a:lnTo>
                  <a:lnTo>
                    <a:pt x="114300" y="139700"/>
                  </a:lnTo>
                  <a:lnTo>
                    <a:pt x="139700" y="114300"/>
                  </a:lnTo>
                  <a:lnTo>
                    <a:pt x="152400" y="88900"/>
                  </a:lnTo>
                  <a:lnTo>
                    <a:pt x="165100" y="50800"/>
                  </a:lnTo>
                  <a:lnTo>
                    <a:pt x="177800" y="12700"/>
                  </a:lnTo>
                  <a:lnTo>
                    <a:pt x="1778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0" name="Vrije vorm 399"/>
            <p:cNvSpPr/>
            <p:nvPr/>
          </p:nvSpPr>
          <p:spPr>
            <a:xfrm>
              <a:off x="4775200" y="927100"/>
              <a:ext cx="25401" cy="279401"/>
            </a:xfrm>
            <a:custGeom>
              <a:avLst/>
              <a:gdLst/>
              <a:ahLst/>
              <a:cxnLst/>
              <a:rect l="0" t="0" r="0" b="0"/>
              <a:pathLst>
                <a:path w="25401" h="279401">
                  <a:moveTo>
                    <a:pt x="0" y="0"/>
                  </a:moveTo>
                  <a:lnTo>
                    <a:pt x="0" y="50800"/>
                  </a:lnTo>
                  <a:lnTo>
                    <a:pt x="0" y="88900"/>
                  </a:lnTo>
                  <a:lnTo>
                    <a:pt x="0" y="127000"/>
                  </a:lnTo>
                  <a:lnTo>
                    <a:pt x="0" y="177800"/>
                  </a:lnTo>
                  <a:lnTo>
                    <a:pt x="0" y="203200"/>
                  </a:lnTo>
                  <a:lnTo>
                    <a:pt x="12700" y="241300"/>
                  </a:lnTo>
                  <a:lnTo>
                    <a:pt x="12700" y="254000"/>
                  </a:lnTo>
                  <a:lnTo>
                    <a:pt x="12700" y="279400"/>
                  </a:lnTo>
                  <a:lnTo>
                    <a:pt x="25400" y="279400"/>
                  </a:lnTo>
                  <a:lnTo>
                    <a:pt x="25400" y="266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1" name="Vrije vorm 400"/>
            <p:cNvSpPr/>
            <p:nvPr/>
          </p:nvSpPr>
          <p:spPr>
            <a:xfrm>
              <a:off x="4864100" y="1016000"/>
              <a:ext cx="165101" cy="165101"/>
            </a:xfrm>
            <a:custGeom>
              <a:avLst/>
              <a:gdLst/>
              <a:ahLst/>
              <a:cxnLst/>
              <a:rect l="0" t="0" r="0" b="0"/>
              <a:pathLst>
                <a:path w="165101" h="165101">
                  <a:moveTo>
                    <a:pt x="152400" y="0"/>
                  </a:moveTo>
                  <a:lnTo>
                    <a:pt x="152400" y="0"/>
                  </a:lnTo>
                  <a:lnTo>
                    <a:pt x="88900" y="12700"/>
                  </a:lnTo>
                  <a:lnTo>
                    <a:pt x="50800" y="38100"/>
                  </a:lnTo>
                  <a:lnTo>
                    <a:pt x="25400" y="50800"/>
                  </a:lnTo>
                  <a:lnTo>
                    <a:pt x="12700" y="76200"/>
                  </a:lnTo>
                  <a:lnTo>
                    <a:pt x="0" y="101600"/>
                  </a:lnTo>
                  <a:lnTo>
                    <a:pt x="12700" y="127000"/>
                  </a:lnTo>
                  <a:lnTo>
                    <a:pt x="25400" y="139700"/>
                  </a:lnTo>
                  <a:lnTo>
                    <a:pt x="50800" y="152400"/>
                  </a:lnTo>
                  <a:lnTo>
                    <a:pt x="76200" y="152400"/>
                  </a:lnTo>
                  <a:lnTo>
                    <a:pt x="88900" y="139700"/>
                  </a:lnTo>
                  <a:lnTo>
                    <a:pt x="114300" y="139700"/>
                  </a:lnTo>
                  <a:lnTo>
                    <a:pt x="114300" y="114300"/>
                  </a:lnTo>
                  <a:lnTo>
                    <a:pt x="127000" y="88900"/>
                  </a:lnTo>
                  <a:lnTo>
                    <a:pt x="127000" y="63500"/>
                  </a:lnTo>
                  <a:lnTo>
                    <a:pt x="127000" y="38100"/>
                  </a:lnTo>
                  <a:lnTo>
                    <a:pt x="127000" y="25400"/>
                  </a:lnTo>
                  <a:lnTo>
                    <a:pt x="127000" y="38100"/>
                  </a:lnTo>
                  <a:lnTo>
                    <a:pt x="127000" y="50800"/>
                  </a:lnTo>
                  <a:lnTo>
                    <a:pt x="152400" y="139700"/>
                  </a:lnTo>
                  <a:lnTo>
                    <a:pt x="152400" y="152400"/>
                  </a:lnTo>
                  <a:lnTo>
                    <a:pt x="165100" y="165100"/>
                  </a:lnTo>
                  <a:lnTo>
                    <a:pt x="152400" y="165100"/>
                  </a:lnTo>
                  <a:lnTo>
                    <a:pt x="165100" y="165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2" name="Vrije vorm 401"/>
            <p:cNvSpPr/>
            <p:nvPr/>
          </p:nvSpPr>
          <p:spPr>
            <a:xfrm>
              <a:off x="5105400" y="990600"/>
              <a:ext cx="139701" cy="203201"/>
            </a:xfrm>
            <a:custGeom>
              <a:avLst/>
              <a:gdLst/>
              <a:ahLst/>
              <a:cxnLst/>
              <a:rect l="0" t="0" r="0" b="0"/>
              <a:pathLst>
                <a:path w="139701" h="203201">
                  <a:moveTo>
                    <a:pt x="25400" y="63500"/>
                  </a:moveTo>
                  <a:lnTo>
                    <a:pt x="25400" y="88900"/>
                  </a:lnTo>
                  <a:lnTo>
                    <a:pt x="12700" y="127000"/>
                  </a:lnTo>
                  <a:lnTo>
                    <a:pt x="12700" y="152400"/>
                  </a:lnTo>
                  <a:lnTo>
                    <a:pt x="0" y="177800"/>
                  </a:lnTo>
                  <a:lnTo>
                    <a:pt x="0" y="203200"/>
                  </a:lnTo>
                  <a:lnTo>
                    <a:pt x="0" y="190500"/>
                  </a:lnTo>
                  <a:lnTo>
                    <a:pt x="0" y="177800"/>
                  </a:lnTo>
                  <a:lnTo>
                    <a:pt x="12700" y="101600"/>
                  </a:lnTo>
                  <a:lnTo>
                    <a:pt x="25400" y="50800"/>
                  </a:lnTo>
                  <a:lnTo>
                    <a:pt x="25400" y="25400"/>
                  </a:lnTo>
                  <a:lnTo>
                    <a:pt x="38100" y="12700"/>
                  </a:lnTo>
                  <a:lnTo>
                    <a:pt x="50800" y="0"/>
                  </a:lnTo>
                  <a:lnTo>
                    <a:pt x="63500" y="0"/>
                  </a:lnTo>
                  <a:lnTo>
                    <a:pt x="76200" y="0"/>
                  </a:lnTo>
                  <a:lnTo>
                    <a:pt x="101600" y="12700"/>
                  </a:lnTo>
                  <a:lnTo>
                    <a:pt x="114300" y="25400"/>
                  </a:lnTo>
                  <a:lnTo>
                    <a:pt x="139700" y="25400"/>
                  </a:lnTo>
                  <a:lnTo>
                    <a:pt x="139700" y="25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3" name="Vrije vorm 402"/>
            <p:cNvSpPr/>
            <p:nvPr/>
          </p:nvSpPr>
          <p:spPr>
            <a:xfrm>
              <a:off x="5334000" y="1054100"/>
              <a:ext cx="1" cy="127001"/>
            </a:xfrm>
            <a:custGeom>
              <a:avLst/>
              <a:gdLst/>
              <a:ahLst/>
              <a:cxnLst/>
              <a:rect l="0" t="0" r="0" b="0"/>
              <a:pathLst>
                <a:path w="1" h="127001">
                  <a:moveTo>
                    <a:pt x="0" y="0"/>
                  </a:moveTo>
                  <a:lnTo>
                    <a:pt x="0" y="50800"/>
                  </a:lnTo>
                  <a:lnTo>
                    <a:pt x="0" y="76200"/>
                  </a:lnTo>
                  <a:lnTo>
                    <a:pt x="0" y="101600"/>
                  </a:lnTo>
                  <a:lnTo>
                    <a:pt x="0" y="114300"/>
                  </a:lnTo>
                  <a:lnTo>
                    <a:pt x="0" y="114300"/>
                  </a:lnTo>
                  <a:lnTo>
                    <a:pt x="0" y="127000"/>
                  </a:lnTo>
                  <a:lnTo>
                    <a:pt x="0" y="114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4" name="Vrije vorm 403"/>
            <p:cNvSpPr/>
            <p:nvPr/>
          </p:nvSpPr>
          <p:spPr>
            <a:xfrm>
              <a:off x="5359400" y="9144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0" y="12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5" name="Vrije vorm 404"/>
            <p:cNvSpPr/>
            <p:nvPr/>
          </p:nvSpPr>
          <p:spPr>
            <a:xfrm>
              <a:off x="5435600" y="965200"/>
              <a:ext cx="127001" cy="215901"/>
            </a:xfrm>
            <a:custGeom>
              <a:avLst/>
              <a:gdLst/>
              <a:ahLst/>
              <a:cxnLst/>
              <a:rect l="0" t="0" r="0" b="0"/>
              <a:pathLst>
                <a:path w="127001" h="215901">
                  <a:moveTo>
                    <a:pt x="88900" y="0"/>
                  </a:moveTo>
                  <a:lnTo>
                    <a:pt x="88900" y="0"/>
                  </a:lnTo>
                  <a:lnTo>
                    <a:pt x="88900" y="0"/>
                  </a:lnTo>
                  <a:lnTo>
                    <a:pt x="76200" y="12700"/>
                  </a:lnTo>
                  <a:lnTo>
                    <a:pt x="76200" y="12700"/>
                  </a:lnTo>
                  <a:lnTo>
                    <a:pt x="38100" y="50800"/>
                  </a:lnTo>
                  <a:lnTo>
                    <a:pt x="25400" y="63500"/>
                  </a:lnTo>
                  <a:lnTo>
                    <a:pt x="38100" y="76200"/>
                  </a:lnTo>
                  <a:lnTo>
                    <a:pt x="63500" y="88900"/>
                  </a:lnTo>
                  <a:lnTo>
                    <a:pt x="88900" y="101600"/>
                  </a:lnTo>
                  <a:lnTo>
                    <a:pt x="114300" y="114300"/>
                  </a:lnTo>
                  <a:lnTo>
                    <a:pt x="127000" y="127000"/>
                  </a:lnTo>
                  <a:lnTo>
                    <a:pt x="127000" y="152400"/>
                  </a:lnTo>
                  <a:lnTo>
                    <a:pt x="127000" y="165100"/>
                  </a:lnTo>
                  <a:lnTo>
                    <a:pt x="127000" y="177800"/>
                  </a:lnTo>
                  <a:lnTo>
                    <a:pt x="101600" y="190500"/>
                  </a:lnTo>
                  <a:lnTo>
                    <a:pt x="76200" y="203200"/>
                  </a:lnTo>
                  <a:lnTo>
                    <a:pt x="50800" y="215900"/>
                  </a:lnTo>
                  <a:lnTo>
                    <a:pt x="25400" y="215900"/>
                  </a:lnTo>
                  <a:lnTo>
                    <a:pt x="12700" y="215900"/>
                  </a:lnTo>
                  <a:lnTo>
                    <a:pt x="12700" y="203200"/>
                  </a:lnTo>
                  <a:lnTo>
                    <a:pt x="0" y="215900"/>
                  </a:lnTo>
                  <a:lnTo>
                    <a:pt x="0" y="203200"/>
                  </a:lnTo>
                  <a:lnTo>
                    <a:pt x="38100" y="177800"/>
                  </a:lnTo>
                  <a:lnTo>
                    <a:pt x="50800" y="165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6" name="Vrije vorm 405"/>
            <p:cNvSpPr/>
            <p:nvPr/>
          </p:nvSpPr>
          <p:spPr>
            <a:xfrm>
              <a:off x="5638800" y="1016000"/>
              <a:ext cx="165101" cy="165101"/>
            </a:xfrm>
            <a:custGeom>
              <a:avLst/>
              <a:gdLst/>
              <a:ahLst/>
              <a:cxnLst/>
              <a:rect l="0" t="0" r="0" b="0"/>
              <a:pathLst>
                <a:path w="165101" h="165101">
                  <a:moveTo>
                    <a:pt x="101600" y="0"/>
                  </a:moveTo>
                  <a:lnTo>
                    <a:pt x="101600" y="0"/>
                  </a:lnTo>
                  <a:lnTo>
                    <a:pt x="50800" y="38100"/>
                  </a:lnTo>
                  <a:lnTo>
                    <a:pt x="25400" y="50800"/>
                  </a:lnTo>
                  <a:lnTo>
                    <a:pt x="12700" y="76200"/>
                  </a:lnTo>
                  <a:lnTo>
                    <a:pt x="0" y="101600"/>
                  </a:lnTo>
                  <a:lnTo>
                    <a:pt x="0" y="127000"/>
                  </a:lnTo>
                  <a:lnTo>
                    <a:pt x="25400" y="152400"/>
                  </a:lnTo>
                  <a:lnTo>
                    <a:pt x="38100" y="152400"/>
                  </a:lnTo>
                  <a:lnTo>
                    <a:pt x="63500" y="165100"/>
                  </a:lnTo>
                  <a:lnTo>
                    <a:pt x="101600" y="165100"/>
                  </a:lnTo>
                  <a:lnTo>
                    <a:pt x="127000" y="152400"/>
                  </a:lnTo>
                  <a:lnTo>
                    <a:pt x="152400" y="127000"/>
                  </a:lnTo>
                  <a:lnTo>
                    <a:pt x="165100" y="114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7" name="Vrije vorm 406"/>
            <p:cNvSpPr/>
            <p:nvPr/>
          </p:nvSpPr>
          <p:spPr>
            <a:xfrm>
              <a:off x="5816600" y="901700"/>
              <a:ext cx="139701" cy="292101"/>
            </a:xfrm>
            <a:custGeom>
              <a:avLst/>
              <a:gdLst/>
              <a:ahLst/>
              <a:cxnLst/>
              <a:rect l="0" t="0" r="0" b="0"/>
              <a:pathLst>
                <a:path w="139701" h="292101">
                  <a:moveTo>
                    <a:pt x="25400" y="0"/>
                  </a:moveTo>
                  <a:lnTo>
                    <a:pt x="25400" y="38100"/>
                  </a:lnTo>
                  <a:lnTo>
                    <a:pt x="25400" y="76200"/>
                  </a:lnTo>
                  <a:lnTo>
                    <a:pt x="25400" y="114300"/>
                  </a:lnTo>
                  <a:lnTo>
                    <a:pt x="25400" y="152400"/>
                  </a:lnTo>
                  <a:lnTo>
                    <a:pt x="25400" y="190500"/>
                  </a:lnTo>
                  <a:lnTo>
                    <a:pt x="12700" y="228600"/>
                  </a:lnTo>
                  <a:lnTo>
                    <a:pt x="0" y="254000"/>
                  </a:lnTo>
                  <a:lnTo>
                    <a:pt x="0" y="266700"/>
                  </a:lnTo>
                  <a:lnTo>
                    <a:pt x="0" y="266700"/>
                  </a:lnTo>
                  <a:lnTo>
                    <a:pt x="0" y="266700"/>
                  </a:lnTo>
                  <a:lnTo>
                    <a:pt x="0" y="254000"/>
                  </a:lnTo>
                  <a:lnTo>
                    <a:pt x="12700" y="241300"/>
                  </a:lnTo>
                  <a:lnTo>
                    <a:pt x="76200" y="177800"/>
                  </a:lnTo>
                  <a:lnTo>
                    <a:pt x="88900" y="165100"/>
                  </a:lnTo>
                  <a:lnTo>
                    <a:pt x="88900" y="165100"/>
                  </a:lnTo>
                  <a:lnTo>
                    <a:pt x="88900" y="165100"/>
                  </a:lnTo>
                  <a:lnTo>
                    <a:pt x="114300" y="228600"/>
                  </a:lnTo>
                  <a:lnTo>
                    <a:pt x="127000" y="266700"/>
                  </a:lnTo>
                  <a:lnTo>
                    <a:pt x="139700" y="279400"/>
                  </a:lnTo>
                  <a:lnTo>
                    <a:pt x="139700" y="292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8" name="Vrije vorm 407"/>
            <p:cNvSpPr/>
            <p:nvPr/>
          </p:nvSpPr>
          <p:spPr>
            <a:xfrm>
              <a:off x="6019800" y="1016000"/>
              <a:ext cx="165101" cy="152401"/>
            </a:xfrm>
            <a:custGeom>
              <a:avLst/>
              <a:gdLst/>
              <a:ahLst/>
              <a:cxnLst/>
              <a:rect l="0" t="0" r="0" b="0"/>
              <a:pathLst>
                <a:path w="165101" h="152401">
                  <a:moveTo>
                    <a:pt x="38100" y="114300"/>
                  </a:moveTo>
                  <a:lnTo>
                    <a:pt x="63500" y="101600"/>
                  </a:lnTo>
                  <a:lnTo>
                    <a:pt x="76200" y="88900"/>
                  </a:lnTo>
                  <a:lnTo>
                    <a:pt x="101600" y="76200"/>
                  </a:lnTo>
                  <a:lnTo>
                    <a:pt x="114300" y="63500"/>
                  </a:lnTo>
                  <a:lnTo>
                    <a:pt x="127000" y="50800"/>
                  </a:lnTo>
                  <a:lnTo>
                    <a:pt x="139700" y="25400"/>
                  </a:lnTo>
                  <a:lnTo>
                    <a:pt x="139700" y="12700"/>
                  </a:lnTo>
                  <a:lnTo>
                    <a:pt x="127000" y="0"/>
                  </a:lnTo>
                  <a:lnTo>
                    <a:pt x="114300" y="0"/>
                  </a:lnTo>
                  <a:lnTo>
                    <a:pt x="88900" y="0"/>
                  </a:lnTo>
                  <a:lnTo>
                    <a:pt x="50800" y="25400"/>
                  </a:lnTo>
                  <a:lnTo>
                    <a:pt x="25400" y="508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12700" y="139700"/>
                  </a:lnTo>
                  <a:lnTo>
                    <a:pt x="25400" y="152400"/>
                  </a:lnTo>
                  <a:lnTo>
                    <a:pt x="63500" y="152400"/>
                  </a:lnTo>
                  <a:lnTo>
                    <a:pt x="101600" y="152400"/>
                  </a:lnTo>
                  <a:lnTo>
                    <a:pt x="139700" y="139700"/>
                  </a:lnTo>
                  <a:lnTo>
                    <a:pt x="152400" y="127000"/>
                  </a:lnTo>
                  <a:lnTo>
                    <a:pt x="165100" y="139700"/>
                  </a:lnTo>
                  <a:lnTo>
                    <a:pt x="165100" y="127000"/>
                  </a:lnTo>
                  <a:lnTo>
                    <a:pt x="139700" y="101600"/>
                  </a:lnTo>
                  <a:lnTo>
                    <a:pt x="152400" y="101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9" name="Vrije vorm 408"/>
            <p:cNvSpPr/>
            <p:nvPr/>
          </p:nvSpPr>
          <p:spPr>
            <a:xfrm>
              <a:off x="4241800" y="1346200"/>
              <a:ext cx="88901" cy="279401"/>
            </a:xfrm>
            <a:custGeom>
              <a:avLst/>
              <a:gdLst/>
              <a:ahLst/>
              <a:cxnLst/>
              <a:rect l="0" t="0" r="0" b="0"/>
              <a:pathLst>
                <a:path w="88901" h="279401">
                  <a:moveTo>
                    <a:pt x="63500" y="0"/>
                  </a:moveTo>
                  <a:lnTo>
                    <a:pt x="63500" y="12700"/>
                  </a:lnTo>
                  <a:lnTo>
                    <a:pt x="63500" y="12700"/>
                  </a:lnTo>
                  <a:lnTo>
                    <a:pt x="38100" y="88900"/>
                  </a:lnTo>
                  <a:lnTo>
                    <a:pt x="25400" y="127000"/>
                  </a:lnTo>
                  <a:lnTo>
                    <a:pt x="12700" y="152400"/>
                  </a:lnTo>
                  <a:lnTo>
                    <a:pt x="0" y="190500"/>
                  </a:lnTo>
                  <a:lnTo>
                    <a:pt x="12700" y="215900"/>
                  </a:lnTo>
                  <a:lnTo>
                    <a:pt x="12700" y="228600"/>
                  </a:lnTo>
                  <a:lnTo>
                    <a:pt x="25400" y="254000"/>
                  </a:lnTo>
                  <a:lnTo>
                    <a:pt x="50800" y="266700"/>
                  </a:lnTo>
                  <a:lnTo>
                    <a:pt x="63500" y="266700"/>
                  </a:lnTo>
                  <a:lnTo>
                    <a:pt x="76200" y="266700"/>
                  </a:lnTo>
                  <a:lnTo>
                    <a:pt x="76200" y="279400"/>
                  </a:lnTo>
                  <a:lnTo>
                    <a:pt x="88900" y="279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0" name="Vrije vorm 409"/>
            <p:cNvSpPr/>
            <p:nvPr/>
          </p:nvSpPr>
          <p:spPr>
            <a:xfrm>
              <a:off x="4381500" y="1346200"/>
              <a:ext cx="38101" cy="215901"/>
            </a:xfrm>
            <a:custGeom>
              <a:avLst/>
              <a:gdLst/>
              <a:ahLst/>
              <a:cxnLst/>
              <a:rect l="0" t="0" r="0" b="0"/>
              <a:pathLst>
                <a:path w="38101" h="215901">
                  <a:moveTo>
                    <a:pt x="38100" y="0"/>
                  </a:moveTo>
                  <a:lnTo>
                    <a:pt x="38100" y="12700"/>
                  </a:lnTo>
                  <a:lnTo>
                    <a:pt x="25400" y="76200"/>
                  </a:lnTo>
                  <a:lnTo>
                    <a:pt x="12700" y="101600"/>
                  </a:lnTo>
                  <a:lnTo>
                    <a:pt x="0" y="127000"/>
                  </a:lnTo>
                  <a:lnTo>
                    <a:pt x="0" y="165100"/>
                  </a:lnTo>
                  <a:lnTo>
                    <a:pt x="0" y="177800"/>
                  </a:lnTo>
                  <a:lnTo>
                    <a:pt x="0" y="203200"/>
                  </a:lnTo>
                  <a:lnTo>
                    <a:pt x="0" y="215900"/>
                  </a:lnTo>
                  <a:lnTo>
                    <a:pt x="12700" y="215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1" name="Vrije vorm 410"/>
            <p:cNvSpPr/>
            <p:nvPr/>
          </p:nvSpPr>
          <p:spPr>
            <a:xfrm>
              <a:off x="4445000" y="1447800"/>
              <a:ext cx="190501" cy="127001"/>
            </a:xfrm>
            <a:custGeom>
              <a:avLst/>
              <a:gdLst/>
              <a:ahLst/>
              <a:cxnLst/>
              <a:rect l="0" t="0" r="0" b="0"/>
              <a:pathLst>
                <a:path w="190501" h="127001">
                  <a:moveTo>
                    <a:pt x="0" y="76200"/>
                  </a:moveTo>
                  <a:lnTo>
                    <a:pt x="0" y="76200"/>
                  </a:lnTo>
                  <a:lnTo>
                    <a:pt x="12700" y="76200"/>
                  </a:lnTo>
                  <a:lnTo>
                    <a:pt x="25400" y="76200"/>
                  </a:lnTo>
                  <a:lnTo>
                    <a:pt x="88900" y="50800"/>
                  </a:lnTo>
                  <a:lnTo>
                    <a:pt x="114300" y="25400"/>
                  </a:lnTo>
                  <a:lnTo>
                    <a:pt x="114300" y="25400"/>
                  </a:lnTo>
                  <a:lnTo>
                    <a:pt x="114300" y="0"/>
                  </a:lnTo>
                  <a:lnTo>
                    <a:pt x="114300" y="0"/>
                  </a:lnTo>
                  <a:lnTo>
                    <a:pt x="114300" y="0"/>
                  </a:lnTo>
                  <a:lnTo>
                    <a:pt x="50800" y="25400"/>
                  </a:lnTo>
                  <a:lnTo>
                    <a:pt x="38100" y="38100"/>
                  </a:lnTo>
                  <a:lnTo>
                    <a:pt x="25400" y="63500"/>
                  </a:lnTo>
                  <a:lnTo>
                    <a:pt x="12700" y="76200"/>
                  </a:lnTo>
                  <a:lnTo>
                    <a:pt x="12700" y="88900"/>
                  </a:lnTo>
                  <a:lnTo>
                    <a:pt x="25400" y="101600"/>
                  </a:lnTo>
                  <a:lnTo>
                    <a:pt x="38100" y="114300"/>
                  </a:lnTo>
                  <a:lnTo>
                    <a:pt x="50800" y="127000"/>
                  </a:lnTo>
                  <a:lnTo>
                    <a:pt x="88900" y="127000"/>
                  </a:lnTo>
                  <a:lnTo>
                    <a:pt x="101600" y="114300"/>
                  </a:lnTo>
                  <a:lnTo>
                    <a:pt x="127000" y="114300"/>
                  </a:lnTo>
                  <a:lnTo>
                    <a:pt x="152400" y="101600"/>
                  </a:lnTo>
                  <a:lnTo>
                    <a:pt x="177800" y="76200"/>
                  </a:lnTo>
                  <a:lnTo>
                    <a:pt x="190500" y="76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2" name="Vrije vorm 411"/>
            <p:cNvSpPr/>
            <p:nvPr/>
          </p:nvSpPr>
          <p:spPr>
            <a:xfrm>
              <a:off x="4559300" y="1435100"/>
              <a:ext cx="203201" cy="304801"/>
            </a:xfrm>
            <a:custGeom>
              <a:avLst/>
              <a:gdLst/>
              <a:ahLst/>
              <a:cxnLst/>
              <a:rect l="0" t="0" r="0" b="0"/>
              <a:pathLst>
                <a:path w="203201" h="304801">
                  <a:moveTo>
                    <a:pt x="203200" y="0"/>
                  </a:moveTo>
                  <a:lnTo>
                    <a:pt x="190500" y="0"/>
                  </a:lnTo>
                  <a:lnTo>
                    <a:pt x="165100" y="0"/>
                  </a:lnTo>
                  <a:lnTo>
                    <a:pt x="139700" y="0"/>
                  </a:lnTo>
                  <a:lnTo>
                    <a:pt x="127000" y="12700"/>
                  </a:lnTo>
                  <a:lnTo>
                    <a:pt x="101600" y="25400"/>
                  </a:lnTo>
                  <a:lnTo>
                    <a:pt x="88900" y="38100"/>
                  </a:lnTo>
                  <a:lnTo>
                    <a:pt x="88900" y="63500"/>
                  </a:lnTo>
                  <a:lnTo>
                    <a:pt x="88900" y="63500"/>
                  </a:lnTo>
                  <a:lnTo>
                    <a:pt x="114300" y="63500"/>
                  </a:lnTo>
                  <a:lnTo>
                    <a:pt x="127000" y="50800"/>
                  </a:lnTo>
                  <a:lnTo>
                    <a:pt x="139700" y="38100"/>
                  </a:lnTo>
                  <a:lnTo>
                    <a:pt x="152400" y="25400"/>
                  </a:lnTo>
                  <a:lnTo>
                    <a:pt x="152400" y="12700"/>
                  </a:lnTo>
                  <a:lnTo>
                    <a:pt x="165100" y="0"/>
                  </a:lnTo>
                  <a:lnTo>
                    <a:pt x="165100" y="12700"/>
                  </a:lnTo>
                  <a:lnTo>
                    <a:pt x="165100" y="12700"/>
                  </a:lnTo>
                  <a:lnTo>
                    <a:pt x="165100" y="25400"/>
                  </a:lnTo>
                  <a:lnTo>
                    <a:pt x="165100" y="114300"/>
                  </a:lnTo>
                  <a:lnTo>
                    <a:pt x="165100" y="139700"/>
                  </a:lnTo>
                  <a:lnTo>
                    <a:pt x="165100" y="177800"/>
                  </a:lnTo>
                  <a:lnTo>
                    <a:pt x="152400" y="215900"/>
                  </a:lnTo>
                  <a:lnTo>
                    <a:pt x="152400" y="241300"/>
                  </a:lnTo>
                  <a:lnTo>
                    <a:pt x="127000" y="266700"/>
                  </a:lnTo>
                  <a:lnTo>
                    <a:pt x="101600" y="292100"/>
                  </a:lnTo>
                  <a:lnTo>
                    <a:pt x="76200" y="304800"/>
                  </a:lnTo>
                  <a:lnTo>
                    <a:pt x="50800" y="304800"/>
                  </a:lnTo>
                  <a:lnTo>
                    <a:pt x="25400" y="304800"/>
                  </a:lnTo>
                  <a:lnTo>
                    <a:pt x="12700" y="292100"/>
                  </a:lnTo>
                  <a:lnTo>
                    <a:pt x="0" y="266700"/>
                  </a:lnTo>
                  <a:lnTo>
                    <a:pt x="0" y="254000"/>
                  </a:lnTo>
                  <a:lnTo>
                    <a:pt x="0" y="228600"/>
                  </a:lnTo>
                  <a:lnTo>
                    <a:pt x="12700" y="203200"/>
                  </a:lnTo>
                  <a:lnTo>
                    <a:pt x="25400" y="190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3" name="Vrije vorm 412"/>
            <p:cNvSpPr/>
            <p:nvPr/>
          </p:nvSpPr>
          <p:spPr>
            <a:xfrm>
              <a:off x="4813300" y="1409700"/>
              <a:ext cx="355601" cy="101601"/>
            </a:xfrm>
            <a:custGeom>
              <a:avLst/>
              <a:gdLst/>
              <a:ahLst/>
              <a:cxnLst/>
              <a:rect l="0" t="0" r="0" b="0"/>
              <a:pathLst>
                <a:path w="355601" h="101601">
                  <a:moveTo>
                    <a:pt x="0" y="88900"/>
                  </a:moveTo>
                  <a:lnTo>
                    <a:pt x="25400" y="76200"/>
                  </a:lnTo>
                  <a:lnTo>
                    <a:pt x="25400" y="63500"/>
                  </a:lnTo>
                  <a:lnTo>
                    <a:pt x="25400" y="76200"/>
                  </a:lnTo>
                  <a:lnTo>
                    <a:pt x="38100" y="63500"/>
                  </a:lnTo>
                  <a:lnTo>
                    <a:pt x="63500" y="38100"/>
                  </a:lnTo>
                  <a:lnTo>
                    <a:pt x="76200" y="25400"/>
                  </a:lnTo>
                  <a:lnTo>
                    <a:pt x="76200" y="25400"/>
                  </a:lnTo>
                  <a:lnTo>
                    <a:pt x="63500" y="12700"/>
                  </a:lnTo>
                  <a:lnTo>
                    <a:pt x="50800" y="12700"/>
                  </a:lnTo>
                  <a:lnTo>
                    <a:pt x="38100" y="25400"/>
                  </a:lnTo>
                  <a:lnTo>
                    <a:pt x="12700" y="3810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0" y="88900"/>
                  </a:lnTo>
                  <a:lnTo>
                    <a:pt x="12700" y="101600"/>
                  </a:lnTo>
                  <a:lnTo>
                    <a:pt x="25400" y="101600"/>
                  </a:lnTo>
                  <a:lnTo>
                    <a:pt x="50800" y="101600"/>
                  </a:lnTo>
                  <a:lnTo>
                    <a:pt x="76200" y="101600"/>
                  </a:lnTo>
                  <a:lnTo>
                    <a:pt x="88900" y="88900"/>
                  </a:lnTo>
                  <a:lnTo>
                    <a:pt x="114300" y="76200"/>
                  </a:lnTo>
                  <a:lnTo>
                    <a:pt x="139700" y="63500"/>
                  </a:lnTo>
                  <a:lnTo>
                    <a:pt x="152400" y="38100"/>
                  </a:lnTo>
                  <a:lnTo>
                    <a:pt x="165100" y="25400"/>
                  </a:lnTo>
                  <a:lnTo>
                    <a:pt x="177800" y="12700"/>
                  </a:lnTo>
                  <a:lnTo>
                    <a:pt x="165100" y="25400"/>
                  </a:lnTo>
                  <a:lnTo>
                    <a:pt x="177800" y="25400"/>
                  </a:lnTo>
                  <a:lnTo>
                    <a:pt x="190500" y="25400"/>
                  </a:lnTo>
                  <a:lnTo>
                    <a:pt x="190500" y="0"/>
                  </a:lnTo>
                  <a:lnTo>
                    <a:pt x="190500" y="12700"/>
                  </a:lnTo>
                  <a:lnTo>
                    <a:pt x="177800" y="63500"/>
                  </a:lnTo>
                  <a:lnTo>
                    <a:pt x="177800" y="76200"/>
                  </a:lnTo>
                  <a:lnTo>
                    <a:pt x="177800" y="88900"/>
                  </a:lnTo>
                  <a:lnTo>
                    <a:pt x="177800" y="88900"/>
                  </a:lnTo>
                  <a:lnTo>
                    <a:pt x="177800" y="88900"/>
                  </a:lnTo>
                  <a:lnTo>
                    <a:pt x="190500" y="76200"/>
                  </a:lnTo>
                  <a:lnTo>
                    <a:pt x="190500" y="88900"/>
                  </a:lnTo>
                  <a:lnTo>
                    <a:pt x="203200" y="88900"/>
                  </a:lnTo>
                  <a:lnTo>
                    <a:pt x="228600" y="38100"/>
                  </a:lnTo>
                  <a:lnTo>
                    <a:pt x="241300" y="25400"/>
                  </a:lnTo>
                  <a:lnTo>
                    <a:pt x="254000" y="0"/>
                  </a:lnTo>
                  <a:lnTo>
                    <a:pt x="254000" y="0"/>
                  </a:lnTo>
                  <a:lnTo>
                    <a:pt x="254000" y="0"/>
                  </a:lnTo>
                  <a:lnTo>
                    <a:pt x="266700" y="0"/>
                  </a:lnTo>
                  <a:lnTo>
                    <a:pt x="292100" y="25400"/>
                  </a:lnTo>
                  <a:lnTo>
                    <a:pt x="292100" y="50800"/>
                  </a:lnTo>
                  <a:lnTo>
                    <a:pt x="304800" y="63500"/>
                  </a:lnTo>
                  <a:lnTo>
                    <a:pt x="304800" y="76200"/>
                  </a:lnTo>
                  <a:lnTo>
                    <a:pt x="304800" y="76200"/>
                  </a:lnTo>
                  <a:lnTo>
                    <a:pt x="304800" y="76200"/>
                  </a:lnTo>
                  <a:lnTo>
                    <a:pt x="317500" y="88900"/>
                  </a:lnTo>
                  <a:lnTo>
                    <a:pt x="317500" y="101600"/>
                  </a:lnTo>
                  <a:lnTo>
                    <a:pt x="317500" y="88900"/>
                  </a:lnTo>
                  <a:lnTo>
                    <a:pt x="355600" y="63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4" name="Vrije vorm 413"/>
            <p:cNvSpPr/>
            <p:nvPr/>
          </p:nvSpPr>
          <p:spPr>
            <a:xfrm>
              <a:off x="5181600" y="1371600"/>
              <a:ext cx="114301" cy="101601"/>
            </a:xfrm>
            <a:custGeom>
              <a:avLst/>
              <a:gdLst/>
              <a:ahLst/>
              <a:cxnLst/>
              <a:rect l="0" t="0" r="0" b="0"/>
              <a:pathLst>
                <a:path w="114301" h="101601">
                  <a:moveTo>
                    <a:pt x="88900" y="0"/>
                  </a:moveTo>
                  <a:lnTo>
                    <a:pt x="63500" y="0"/>
                  </a:lnTo>
                  <a:lnTo>
                    <a:pt x="50800" y="12700"/>
                  </a:lnTo>
                  <a:lnTo>
                    <a:pt x="38100" y="25400"/>
                  </a:lnTo>
                  <a:lnTo>
                    <a:pt x="12700" y="50800"/>
                  </a:lnTo>
                  <a:lnTo>
                    <a:pt x="0" y="76200"/>
                  </a:lnTo>
                  <a:lnTo>
                    <a:pt x="0" y="88900"/>
                  </a:lnTo>
                  <a:lnTo>
                    <a:pt x="12700" y="101600"/>
                  </a:lnTo>
                  <a:lnTo>
                    <a:pt x="38100" y="101600"/>
                  </a:lnTo>
                  <a:lnTo>
                    <a:pt x="63500" y="101600"/>
                  </a:lnTo>
                  <a:lnTo>
                    <a:pt x="88900" y="88900"/>
                  </a:lnTo>
                  <a:lnTo>
                    <a:pt x="101600" y="76200"/>
                  </a:lnTo>
                  <a:lnTo>
                    <a:pt x="114300" y="63500"/>
                  </a:lnTo>
                  <a:lnTo>
                    <a:pt x="114300" y="38100"/>
                  </a:lnTo>
                  <a:lnTo>
                    <a:pt x="114300" y="25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5" name="Vrije vorm 414"/>
            <p:cNvSpPr/>
            <p:nvPr/>
          </p:nvSpPr>
          <p:spPr>
            <a:xfrm>
              <a:off x="5283200" y="1295400"/>
              <a:ext cx="266701" cy="177801"/>
            </a:xfrm>
            <a:custGeom>
              <a:avLst/>
              <a:gdLst/>
              <a:ahLst/>
              <a:cxnLst/>
              <a:rect l="0" t="0" r="0" b="0"/>
              <a:pathLst>
                <a:path w="266701" h="177801">
                  <a:moveTo>
                    <a:pt x="0" y="0"/>
                  </a:moveTo>
                  <a:lnTo>
                    <a:pt x="0" y="25400"/>
                  </a:lnTo>
                  <a:lnTo>
                    <a:pt x="0" y="635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12700" y="152400"/>
                  </a:lnTo>
                  <a:lnTo>
                    <a:pt x="12700" y="165100"/>
                  </a:lnTo>
                  <a:lnTo>
                    <a:pt x="25400" y="177800"/>
                  </a:lnTo>
                  <a:lnTo>
                    <a:pt x="38100" y="177800"/>
                  </a:lnTo>
                  <a:lnTo>
                    <a:pt x="38100" y="177800"/>
                  </a:lnTo>
                  <a:lnTo>
                    <a:pt x="38100" y="177800"/>
                  </a:lnTo>
                  <a:lnTo>
                    <a:pt x="88900" y="177800"/>
                  </a:lnTo>
                  <a:lnTo>
                    <a:pt x="114300" y="165100"/>
                  </a:lnTo>
                  <a:lnTo>
                    <a:pt x="127000" y="139700"/>
                  </a:lnTo>
                  <a:lnTo>
                    <a:pt x="152400" y="114300"/>
                  </a:lnTo>
                  <a:lnTo>
                    <a:pt x="152400" y="101600"/>
                  </a:lnTo>
                  <a:lnTo>
                    <a:pt x="152400" y="88900"/>
                  </a:lnTo>
                  <a:lnTo>
                    <a:pt x="152400" y="76200"/>
                  </a:lnTo>
                  <a:lnTo>
                    <a:pt x="152400" y="76200"/>
                  </a:lnTo>
                  <a:lnTo>
                    <a:pt x="152400" y="76200"/>
                  </a:lnTo>
                  <a:lnTo>
                    <a:pt x="101600" y="88900"/>
                  </a:lnTo>
                  <a:lnTo>
                    <a:pt x="88900" y="101600"/>
                  </a:lnTo>
                  <a:lnTo>
                    <a:pt x="88900" y="127000"/>
                  </a:lnTo>
                  <a:lnTo>
                    <a:pt x="101600" y="139700"/>
                  </a:lnTo>
                  <a:lnTo>
                    <a:pt x="114300" y="152400"/>
                  </a:lnTo>
                  <a:lnTo>
                    <a:pt x="152400" y="165100"/>
                  </a:lnTo>
                  <a:lnTo>
                    <a:pt x="177800" y="165100"/>
                  </a:lnTo>
                  <a:lnTo>
                    <a:pt x="215900" y="165100"/>
                  </a:lnTo>
                  <a:lnTo>
                    <a:pt x="228600" y="165100"/>
                  </a:lnTo>
                  <a:lnTo>
                    <a:pt x="254000" y="152400"/>
                  </a:lnTo>
                  <a:lnTo>
                    <a:pt x="266700" y="139700"/>
                  </a:lnTo>
                  <a:lnTo>
                    <a:pt x="266700" y="127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6" name="Vrije vorm 415"/>
            <p:cNvSpPr/>
            <p:nvPr/>
          </p:nvSpPr>
          <p:spPr>
            <a:xfrm>
              <a:off x="5511800" y="1244600"/>
              <a:ext cx="101601" cy="279401"/>
            </a:xfrm>
            <a:custGeom>
              <a:avLst/>
              <a:gdLst/>
              <a:ahLst/>
              <a:cxnLst/>
              <a:rect l="0" t="0" r="0" b="0"/>
              <a:pathLst>
                <a:path w="101601" h="279401">
                  <a:moveTo>
                    <a:pt x="0" y="0"/>
                  </a:moveTo>
                  <a:lnTo>
                    <a:pt x="12700" y="0"/>
                  </a:lnTo>
                  <a:lnTo>
                    <a:pt x="12700" y="0"/>
                  </a:lnTo>
                  <a:lnTo>
                    <a:pt x="76200" y="50800"/>
                  </a:lnTo>
                  <a:lnTo>
                    <a:pt x="88900" y="76200"/>
                  </a:lnTo>
                  <a:lnTo>
                    <a:pt x="101600" y="101600"/>
                  </a:lnTo>
                  <a:lnTo>
                    <a:pt x="101600" y="139700"/>
                  </a:lnTo>
                  <a:lnTo>
                    <a:pt x="88900" y="165100"/>
                  </a:lnTo>
                  <a:lnTo>
                    <a:pt x="63500" y="203200"/>
                  </a:lnTo>
                  <a:lnTo>
                    <a:pt x="50800" y="228600"/>
                  </a:lnTo>
                  <a:lnTo>
                    <a:pt x="38100" y="254000"/>
                  </a:lnTo>
                  <a:lnTo>
                    <a:pt x="12700" y="279400"/>
                  </a:lnTo>
                  <a:lnTo>
                    <a:pt x="0" y="279400"/>
                  </a:lnTo>
                  <a:lnTo>
                    <a:pt x="12700" y="279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7" name="Vrije vorm 416"/>
            <p:cNvSpPr/>
            <p:nvPr/>
          </p:nvSpPr>
          <p:spPr>
            <a:xfrm>
              <a:off x="4470400" y="1854200"/>
              <a:ext cx="2108201" cy="1663701"/>
            </a:xfrm>
            <a:custGeom>
              <a:avLst/>
              <a:gdLst/>
              <a:ahLst/>
              <a:cxnLst/>
              <a:rect l="0" t="0" r="0" b="0"/>
              <a:pathLst>
                <a:path w="2108201" h="1663701">
                  <a:moveTo>
                    <a:pt x="863600" y="635000"/>
                  </a:moveTo>
                  <a:lnTo>
                    <a:pt x="863600" y="635000"/>
                  </a:lnTo>
                  <a:lnTo>
                    <a:pt x="876300" y="622300"/>
                  </a:lnTo>
                  <a:lnTo>
                    <a:pt x="901700" y="584200"/>
                  </a:lnTo>
                  <a:lnTo>
                    <a:pt x="914400" y="558800"/>
                  </a:lnTo>
                  <a:lnTo>
                    <a:pt x="914400" y="533400"/>
                  </a:lnTo>
                  <a:lnTo>
                    <a:pt x="927100" y="508000"/>
                  </a:lnTo>
                  <a:lnTo>
                    <a:pt x="939800" y="469900"/>
                  </a:lnTo>
                  <a:lnTo>
                    <a:pt x="952500" y="444500"/>
                  </a:lnTo>
                  <a:lnTo>
                    <a:pt x="965200" y="406400"/>
                  </a:lnTo>
                  <a:lnTo>
                    <a:pt x="977900" y="381000"/>
                  </a:lnTo>
                  <a:lnTo>
                    <a:pt x="977900" y="342900"/>
                  </a:lnTo>
                  <a:lnTo>
                    <a:pt x="990600" y="304800"/>
                  </a:lnTo>
                  <a:lnTo>
                    <a:pt x="1003300" y="279400"/>
                  </a:lnTo>
                  <a:lnTo>
                    <a:pt x="1003300" y="241300"/>
                  </a:lnTo>
                  <a:lnTo>
                    <a:pt x="1028700" y="215900"/>
                  </a:lnTo>
                  <a:lnTo>
                    <a:pt x="1028700" y="177800"/>
                  </a:lnTo>
                  <a:lnTo>
                    <a:pt x="1041400" y="152400"/>
                  </a:lnTo>
                  <a:lnTo>
                    <a:pt x="1054100" y="114300"/>
                  </a:lnTo>
                  <a:lnTo>
                    <a:pt x="1066800" y="101600"/>
                  </a:lnTo>
                  <a:lnTo>
                    <a:pt x="1079500" y="63500"/>
                  </a:lnTo>
                  <a:lnTo>
                    <a:pt x="1092200" y="50800"/>
                  </a:lnTo>
                  <a:lnTo>
                    <a:pt x="1104900" y="38100"/>
                  </a:lnTo>
                  <a:lnTo>
                    <a:pt x="1117600" y="12700"/>
                  </a:lnTo>
                  <a:lnTo>
                    <a:pt x="1143000" y="0"/>
                  </a:lnTo>
                  <a:lnTo>
                    <a:pt x="1155700" y="0"/>
                  </a:lnTo>
                  <a:lnTo>
                    <a:pt x="1143000" y="0"/>
                  </a:lnTo>
                  <a:lnTo>
                    <a:pt x="1168400" y="12700"/>
                  </a:lnTo>
                  <a:lnTo>
                    <a:pt x="1193800" y="38100"/>
                  </a:lnTo>
                  <a:lnTo>
                    <a:pt x="1193800" y="50800"/>
                  </a:lnTo>
                  <a:lnTo>
                    <a:pt x="1206500" y="76200"/>
                  </a:lnTo>
                  <a:lnTo>
                    <a:pt x="1206500" y="101600"/>
                  </a:lnTo>
                  <a:lnTo>
                    <a:pt x="1206500" y="127000"/>
                  </a:lnTo>
                  <a:lnTo>
                    <a:pt x="1219200" y="165100"/>
                  </a:lnTo>
                  <a:lnTo>
                    <a:pt x="1231900" y="190500"/>
                  </a:lnTo>
                  <a:lnTo>
                    <a:pt x="1244600" y="228600"/>
                  </a:lnTo>
                  <a:lnTo>
                    <a:pt x="1257300" y="266700"/>
                  </a:lnTo>
                  <a:lnTo>
                    <a:pt x="1257300" y="292100"/>
                  </a:lnTo>
                  <a:lnTo>
                    <a:pt x="1270000" y="330200"/>
                  </a:lnTo>
                  <a:lnTo>
                    <a:pt x="1282700" y="368300"/>
                  </a:lnTo>
                  <a:lnTo>
                    <a:pt x="1295400" y="406400"/>
                  </a:lnTo>
                  <a:lnTo>
                    <a:pt x="1308100" y="444500"/>
                  </a:lnTo>
                  <a:lnTo>
                    <a:pt x="1308100" y="469900"/>
                  </a:lnTo>
                  <a:lnTo>
                    <a:pt x="1308100" y="508000"/>
                  </a:lnTo>
                  <a:lnTo>
                    <a:pt x="1320800" y="533400"/>
                  </a:lnTo>
                  <a:lnTo>
                    <a:pt x="1320800" y="571500"/>
                  </a:lnTo>
                  <a:lnTo>
                    <a:pt x="1320800" y="584200"/>
                  </a:lnTo>
                  <a:lnTo>
                    <a:pt x="1320800" y="622300"/>
                  </a:lnTo>
                  <a:lnTo>
                    <a:pt x="1333500" y="635000"/>
                  </a:lnTo>
                  <a:lnTo>
                    <a:pt x="1333500" y="660400"/>
                  </a:lnTo>
                  <a:lnTo>
                    <a:pt x="1333500" y="673100"/>
                  </a:lnTo>
                  <a:lnTo>
                    <a:pt x="1333500" y="685800"/>
                  </a:lnTo>
                  <a:lnTo>
                    <a:pt x="1333500" y="685800"/>
                  </a:lnTo>
                  <a:lnTo>
                    <a:pt x="1333500" y="685800"/>
                  </a:lnTo>
                  <a:lnTo>
                    <a:pt x="1346200" y="698500"/>
                  </a:lnTo>
                  <a:lnTo>
                    <a:pt x="1346200" y="698500"/>
                  </a:lnTo>
                  <a:lnTo>
                    <a:pt x="1358900" y="698500"/>
                  </a:lnTo>
                  <a:lnTo>
                    <a:pt x="1397000" y="685800"/>
                  </a:lnTo>
                  <a:lnTo>
                    <a:pt x="1422400" y="685800"/>
                  </a:lnTo>
                  <a:lnTo>
                    <a:pt x="1435100" y="673100"/>
                  </a:lnTo>
                  <a:lnTo>
                    <a:pt x="1435100" y="673100"/>
                  </a:lnTo>
                  <a:lnTo>
                    <a:pt x="1485900" y="647700"/>
                  </a:lnTo>
                  <a:lnTo>
                    <a:pt x="1511300" y="635000"/>
                  </a:lnTo>
                  <a:lnTo>
                    <a:pt x="1549400" y="635000"/>
                  </a:lnTo>
                  <a:lnTo>
                    <a:pt x="1562100" y="622300"/>
                  </a:lnTo>
                  <a:lnTo>
                    <a:pt x="1600200" y="622300"/>
                  </a:lnTo>
                  <a:lnTo>
                    <a:pt x="1612900" y="622300"/>
                  </a:lnTo>
                  <a:lnTo>
                    <a:pt x="1651000" y="609600"/>
                  </a:lnTo>
                  <a:lnTo>
                    <a:pt x="1676400" y="609600"/>
                  </a:lnTo>
                  <a:lnTo>
                    <a:pt x="1701800" y="609600"/>
                  </a:lnTo>
                  <a:lnTo>
                    <a:pt x="1727200" y="596900"/>
                  </a:lnTo>
                  <a:lnTo>
                    <a:pt x="1765300" y="596900"/>
                  </a:lnTo>
                  <a:lnTo>
                    <a:pt x="1790700" y="584200"/>
                  </a:lnTo>
                  <a:lnTo>
                    <a:pt x="1803400" y="584200"/>
                  </a:lnTo>
                  <a:lnTo>
                    <a:pt x="1841500" y="571500"/>
                  </a:lnTo>
                  <a:lnTo>
                    <a:pt x="1854200" y="571500"/>
                  </a:lnTo>
                  <a:lnTo>
                    <a:pt x="1879600" y="558800"/>
                  </a:lnTo>
                  <a:lnTo>
                    <a:pt x="1905000" y="558800"/>
                  </a:lnTo>
                  <a:lnTo>
                    <a:pt x="1917700" y="546100"/>
                  </a:lnTo>
                  <a:lnTo>
                    <a:pt x="1943100" y="533400"/>
                  </a:lnTo>
                  <a:lnTo>
                    <a:pt x="1968500" y="533400"/>
                  </a:lnTo>
                  <a:lnTo>
                    <a:pt x="1993900" y="520700"/>
                  </a:lnTo>
                  <a:lnTo>
                    <a:pt x="2019300" y="520700"/>
                  </a:lnTo>
                  <a:lnTo>
                    <a:pt x="2032000" y="508000"/>
                  </a:lnTo>
                  <a:lnTo>
                    <a:pt x="2057400" y="508000"/>
                  </a:lnTo>
                  <a:lnTo>
                    <a:pt x="2070100" y="508000"/>
                  </a:lnTo>
                  <a:lnTo>
                    <a:pt x="2057400" y="508000"/>
                  </a:lnTo>
                  <a:lnTo>
                    <a:pt x="2070100" y="508000"/>
                  </a:lnTo>
                  <a:lnTo>
                    <a:pt x="2095500" y="508000"/>
                  </a:lnTo>
                  <a:lnTo>
                    <a:pt x="2108200" y="508000"/>
                  </a:lnTo>
                  <a:lnTo>
                    <a:pt x="2108200" y="520700"/>
                  </a:lnTo>
                  <a:lnTo>
                    <a:pt x="2082800" y="558800"/>
                  </a:lnTo>
                  <a:lnTo>
                    <a:pt x="2070100" y="584200"/>
                  </a:lnTo>
                  <a:lnTo>
                    <a:pt x="2057400" y="609600"/>
                  </a:lnTo>
                  <a:lnTo>
                    <a:pt x="2032000" y="622300"/>
                  </a:lnTo>
                  <a:lnTo>
                    <a:pt x="2019300" y="647700"/>
                  </a:lnTo>
                  <a:lnTo>
                    <a:pt x="1993900" y="673100"/>
                  </a:lnTo>
                  <a:lnTo>
                    <a:pt x="1968500" y="698500"/>
                  </a:lnTo>
                  <a:lnTo>
                    <a:pt x="1955800" y="723900"/>
                  </a:lnTo>
                  <a:lnTo>
                    <a:pt x="1930400" y="749300"/>
                  </a:lnTo>
                  <a:lnTo>
                    <a:pt x="1905000" y="774700"/>
                  </a:lnTo>
                  <a:lnTo>
                    <a:pt x="1879600" y="800100"/>
                  </a:lnTo>
                  <a:lnTo>
                    <a:pt x="1841500" y="825500"/>
                  </a:lnTo>
                  <a:lnTo>
                    <a:pt x="1816100" y="850900"/>
                  </a:lnTo>
                  <a:lnTo>
                    <a:pt x="1778000" y="876300"/>
                  </a:lnTo>
                  <a:lnTo>
                    <a:pt x="1739900" y="901700"/>
                  </a:lnTo>
                  <a:lnTo>
                    <a:pt x="1714500" y="927100"/>
                  </a:lnTo>
                  <a:lnTo>
                    <a:pt x="1689100" y="952500"/>
                  </a:lnTo>
                  <a:lnTo>
                    <a:pt x="1663700" y="965200"/>
                  </a:lnTo>
                  <a:lnTo>
                    <a:pt x="1625600" y="977900"/>
                  </a:lnTo>
                  <a:lnTo>
                    <a:pt x="1600200" y="1003300"/>
                  </a:lnTo>
                  <a:lnTo>
                    <a:pt x="1574800" y="1016000"/>
                  </a:lnTo>
                  <a:lnTo>
                    <a:pt x="1562100" y="1028700"/>
                  </a:lnTo>
                  <a:lnTo>
                    <a:pt x="1549400" y="1028700"/>
                  </a:lnTo>
                  <a:lnTo>
                    <a:pt x="1536700" y="1041400"/>
                  </a:lnTo>
                  <a:lnTo>
                    <a:pt x="1524000" y="1041400"/>
                  </a:lnTo>
                  <a:lnTo>
                    <a:pt x="1511300" y="1041400"/>
                  </a:lnTo>
                  <a:lnTo>
                    <a:pt x="1511300" y="1041400"/>
                  </a:lnTo>
                  <a:lnTo>
                    <a:pt x="1511300" y="1079500"/>
                  </a:lnTo>
                  <a:lnTo>
                    <a:pt x="1511300" y="1092200"/>
                  </a:lnTo>
                  <a:lnTo>
                    <a:pt x="1536700" y="1117600"/>
                  </a:lnTo>
                  <a:lnTo>
                    <a:pt x="1536700" y="1143000"/>
                  </a:lnTo>
                  <a:lnTo>
                    <a:pt x="1549400" y="1168400"/>
                  </a:lnTo>
                  <a:lnTo>
                    <a:pt x="1562100" y="1193800"/>
                  </a:lnTo>
                  <a:lnTo>
                    <a:pt x="1574800" y="1231900"/>
                  </a:lnTo>
                  <a:lnTo>
                    <a:pt x="1587500" y="1257300"/>
                  </a:lnTo>
                  <a:lnTo>
                    <a:pt x="1600200" y="1295400"/>
                  </a:lnTo>
                  <a:lnTo>
                    <a:pt x="1612900" y="1333500"/>
                  </a:lnTo>
                  <a:lnTo>
                    <a:pt x="1625600" y="1371600"/>
                  </a:lnTo>
                  <a:lnTo>
                    <a:pt x="1651000" y="1409700"/>
                  </a:lnTo>
                  <a:lnTo>
                    <a:pt x="1663700" y="1435100"/>
                  </a:lnTo>
                  <a:lnTo>
                    <a:pt x="1676400" y="1473200"/>
                  </a:lnTo>
                  <a:lnTo>
                    <a:pt x="1676400" y="1511300"/>
                  </a:lnTo>
                  <a:lnTo>
                    <a:pt x="1689100" y="1536700"/>
                  </a:lnTo>
                  <a:lnTo>
                    <a:pt x="1689100" y="1562100"/>
                  </a:lnTo>
                  <a:lnTo>
                    <a:pt x="1689100" y="1587500"/>
                  </a:lnTo>
                  <a:lnTo>
                    <a:pt x="1689100" y="1612900"/>
                  </a:lnTo>
                  <a:lnTo>
                    <a:pt x="1676400" y="1625600"/>
                  </a:lnTo>
                  <a:lnTo>
                    <a:pt x="1663700" y="1638300"/>
                  </a:lnTo>
                  <a:lnTo>
                    <a:pt x="1651000" y="1651000"/>
                  </a:lnTo>
                  <a:lnTo>
                    <a:pt x="1625600" y="1651000"/>
                  </a:lnTo>
                  <a:lnTo>
                    <a:pt x="1612900" y="1651000"/>
                  </a:lnTo>
                  <a:lnTo>
                    <a:pt x="1600200" y="1651000"/>
                  </a:lnTo>
                  <a:lnTo>
                    <a:pt x="1600200" y="1663700"/>
                  </a:lnTo>
                  <a:lnTo>
                    <a:pt x="1587500" y="1651000"/>
                  </a:lnTo>
                  <a:lnTo>
                    <a:pt x="1536700" y="1638300"/>
                  </a:lnTo>
                  <a:lnTo>
                    <a:pt x="1498600" y="1625600"/>
                  </a:lnTo>
                  <a:lnTo>
                    <a:pt x="1485900" y="1612900"/>
                  </a:lnTo>
                  <a:lnTo>
                    <a:pt x="1447800" y="1587500"/>
                  </a:lnTo>
                  <a:lnTo>
                    <a:pt x="1435100" y="1574800"/>
                  </a:lnTo>
                  <a:lnTo>
                    <a:pt x="1409700" y="1549400"/>
                  </a:lnTo>
                  <a:lnTo>
                    <a:pt x="1384300" y="1524000"/>
                  </a:lnTo>
                  <a:lnTo>
                    <a:pt x="1358900" y="1498600"/>
                  </a:lnTo>
                  <a:lnTo>
                    <a:pt x="1333500" y="1473200"/>
                  </a:lnTo>
                  <a:lnTo>
                    <a:pt x="1308100" y="1435100"/>
                  </a:lnTo>
                  <a:lnTo>
                    <a:pt x="1282700" y="1409700"/>
                  </a:lnTo>
                  <a:lnTo>
                    <a:pt x="1257300" y="1384300"/>
                  </a:lnTo>
                  <a:lnTo>
                    <a:pt x="1231900" y="1358900"/>
                  </a:lnTo>
                  <a:lnTo>
                    <a:pt x="1206500" y="1320800"/>
                  </a:lnTo>
                  <a:lnTo>
                    <a:pt x="1193800" y="1295400"/>
                  </a:lnTo>
                  <a:lnTo>
                    <a:pt x="1168400" y="1257300"/>
                  </a:lnTo>
                  <a:lnTo>
                    <a:pt x="1143000" y="1244600"/>
                  </a:lnTo>
                  <a:lnTo>
                    <a:pt x="1117600" y="1206500"/>
                  </a:lnTo>
                  <a:lnTo>
                    <a:pt x="1104900" y="1193800"/>
                  </a:lnTo>
                  <a:lnTo>
                    <a:pt x="1079500" y="1181100"/>
                  </a:lnTo>
                  <a:lnTo>
                    <a:pt x="1066800" y="1155700"/>
                  </a:lnTo>
                  <a:lnTo>
                    <a:pt x="1054100" y="1143000"/>
                  </a:lnTo>
                  <a:lnTo>
                    <a:pt x="1016000" y="1143000"/>
                  </a:lnTo>
                  <a:lnTo>
                    <a:pt x="990600" y="1155700"/>
                  </a:lnTo>
                  <a:lnTo>
                    <a:pt x="977900" y="1155700"/>
                  </a:lnTo>
                  <a:lnTo>
                    <a:pt x="965200" y="1181100"/>
                  </a:lnTo>
                  <a:lnTo>
                    <a:pt x="939800" y="1193800"/>
                  </a:lnTo>
                  <a:lnTo>
                    <a:pt x="927100" y="1206500"/>
                  </a:lnTo>
                  <a:lnTo>
                    <a:pt x="901700" y="1231900"/>
                  </a:lnTo>
                  <a:lnTo>
                    <a:pt x="876300" y="1257300"/>
                  </a:lnTo>
                  <a:lnTo>
                    <a:pt x="863600" y="1282700"/>
                  </a:lnTo>
                  <a:lnTo>
                    <a:pt x="838200" y="1308100"/>
                  </a:lnTo>
                  <a:lnTo>
                    <a:pt x="812800" y="1333500"/>
                  </a:lnTo>
                  <a:lnTo>
                    <a:pt x="787400" y="1371600"/>
                  </a:lnTo>
                  <a:lnTo>
                    <a:pt x="762000" y="1397000"/>
                  </a:lnTo>
                  <a:lnTo>
                    <a:pt x="749300" y="1422400"/>
                  </a:lnTo>
                  <a:lnTo>
                    <a:pt x="711200" y="1447800"/>
                  </a:lnTo>
                  <a:lnTo>
                    <a:pt x="698500" y="1473200"/>
                  </a:lnTo>
                  <a:lnTo>
                    <a:pt x="685800" y="1485900"/>
                  </a:lnTo>
                  <a:lnTo>
                    <a:pt x="660400" y="1498600"/>
                  </a:lnTo>
                  <a:lnTo>
                    <a:pt x="647700" y="1524000"/>
                  </a:lnTo>
                  <a:lnTo>
                    <a:pt x="622300" y="1524000"/>
                  </a:lnTo>
                  <a:lnTo>
                    <a:pt x="635000" y="1524000"/>
                  </a:lnTo>
                  <a:lnTo>
                    <a:pt x="622300" y="1524000"/>
                  </a:lnTo>
                  <a:lnTo>
                    <a:pt x="596900" y="1524000"/>
                  </a:lnTo>
                  <a:lnTo>
                    <a:pt x="596900" y="1524000"/>
                  </a:lnTo>
                  <a:lnTo>
                    <a:pt x="596900" y="1524000"/>
                  </a:lnTo>
                  <a:lnTo>
                    <a:pt x="596900" y="1473200"/>
                  </a:lnTo>
                  <a:lnTo>
                    <a:pt x="596900" y="1447800"/>
                  </a:lnTo>
                  <a:lnTo>
                    <a:pt x="596900" y="1422400"/>
                  </a:lnTo>
                  <a:lnTo>
                    <a:pt x="596900" y="1384300"/>
                  </a:lnTo>
                  <a:lnTo>
                    <a:pt x="596900" y="1358900"/>
                  </a:lnTo>
                  <a:lnTo>
                    <a:pt x="609600" y="1333500"/>
                  </a:lnTo>
                  <a:lnTo>
                    <a:pt x="609600" y="1308100"/>
                  </a:lnTo>
                  <a:lnTo>
                    <a:pt x="622300" y="1270000"/>
                  </a:lnTo>
                  <a:lnTo>
                    <a:pt x="635000" y="1244600"/>
                  </a:lnTo>
                  <a:lnTo>
                    <a:pt x="635000" y="1206500"/>
                  </a:lnTo>
                  <a:lnTo>
                    <a:pt x="647700" y="1181100"/>
                  </a:lnTo>
                  <a:lnTo>
                    <a:pt x="660400" y="1143000"/>
                  </a:lnTo>
                  <a:lnTo>
                    <a:pt x="685800" y="1130300"/>
                  </a:lnTo>
                  <a:lnTo>
                    <a:pt x="698500" y="1092200"/>
                  </a:lnTo>
                  <a:lnTo>
                    <a:pt x="711200" y="1079500"/>
                  </a:lnTo>
                  <a:lnTo>
                    <a:pt x="723900" y="1066800"/>
                  </a:lnTo>
                  <a:lnTo>
                    <a:pt x="723900" y="1041400"/>
                  </a:lnTo>
                  <a:lnTo>
                    <a:pt x="723900" y="1054100"/>
                  </a:lnTo>
                  <a:lnTo>
                    <a:pt x="723900" y="1041400"/>
                  </a:lnTo>
                  <a:lnTo>
                    <a:pt x="711200" y="1041400"/>
                  </a:lnTo>
                  <a:lnTo>
                    <a:pt x="673100" y="1041400"/>
                  </a:lnTo>
                  <a:lnTo>
                    <a:pt x="660400" y="1054100"/>
                  </a:lnTo>
                  <a:lnTo>
                    <a:pt x="647700" y="1054100"/>
                  </a:lnTo>
                  <a:lnTo>
                    <a:pt x="647700" y="1054100"/>
                  </a:lnTo>
                  <a:lnTo>
                    <a:pt x="647700" y="1054100"/>
                  </a:lnTo>
                  <a:lnTo>
                    <a:pt x="571500" y="1041400"/>
                  </a:lnTo>
                  <a:lnTo>
                    <a:pt x="546100" y="1041400"/>
                  </a:lnTo>
                  <a:lnTo>
                    <a:pt x="520700" y="1028700"/>
                  </a:lnTo>
                  <a:lnTo>
                    <a:pt x="482600" y="1028700"/>
                  </a:lnTo>
                  <a:lnTo>
                    <a:pt x="457200" y="1016000"/>
                  </a:lnTo>
                  <a:lnTo>
                    <a:pt x="419100" y="990600"/>
                  </a:lnTo>
                  <a:lnTo>
                    <a:pt x="393700" y="977900"/>
                  </a:lnTo>
                  <a:lnTo>
                    <a:pt x="355600" y="965200"/>
                  </a:lnTo>
                  <a:lnTo>
                    <a:pt x="317500" y="939800"/>
                  </a:lnTo>
                  <a:lnTo>
                    <a:pt x="292100" y="914400"/>
                  </a:lnTo>
                  <a:lnTo>
                    <a:pt x="266700" y="901700"/>
                  </a:lnTo>
                  <a:lnTo>
                    <a:pt x="228600" y="876300"/>
                  </a:lnTo>
                  <a:lnTo>
                    <a:pt x="203200" y="850900"/>
                  </a:lnTo>
                  <a:lnTo>
                    <a:pt x="177800" y="838200"/>
                  </a:lnTo>
                  <a:lnTo>
                    <a:pt x="139700" y="800100"/>
                  </a:lnTo>
                  <a:lnTo>
                    <a:pt x="114300" y="787400"/>
                  </a:lnTo>
                  <a:lnTo>
                    <a:pt x="88900" y="762000"/>
                  </a:lnTo>
                  <a:lnTo>
                    <a:pt x="63500" y="749300"/>
                  </a:lnTo>
                  <a:lnTo>
                    <a:pt x="38100" y="736600"/>
                  </a:lnTo>
                  <a:lnTo>
                    <a:pt x="25400" y="723900"/>
                  </a:lnTo>
                  <a:lnTo>
                    <a:pt x="12700" y="711200"/>
                  </a:lnTo>
                  <a:lnTo>
                    <a:pt x="0" y="698500"/>
                  </a:lnTo>
                  <a:lnTo>
                    <a:pt x="0" y="685800"/>
                  </a:lnTo>
                  <a:lnTo>
                    <a:pt x="0" y="698500"/>
                  </a:lnTo>
                  <a:lnTo>
                    <a:pt x="0" y="685800"/>
                  </a:lnTo>
                  <a:lnTo>
                    <a:pt x="25400" y="673100"/>
                  </a:lnTo>
                  <a:lnTo>
                    <a:pt x="50800" y="673100"/>
                  </a:lnTo>
                  <a:lnTo>
                    <a:pt x="76200" y="647700"/>
                  </a:lnTo>
                  <a:lnTo>
                    <a:pt x="114300" y="647700"/>
                  </a:lnTo>
                  <a:lnTo>
                    <a:pt x="139700" y="635000"/>
                  </a:lnTo>
                  <a:lnTo>
                    <a:pt x="177800" y="635000"/>
                  </a:lnTo>
                  <a:lnTo>
                    <a:pt x="228600" y="622300"/>
                  </a:lnTo>
                  <a:lnTo>
                    <a:pt x="279400" y="622300"/>
                  </a:lnTo>
                  <a:lnTo>
                    <a:pt x="317500" y="622300"/>
                  </a:lnTo>
                  <a:lnTo>
                    <a:pt x="381000" y="609600"/>
                  </a:lnTo>
                  <a:lnTo>
                    <a:pt x="431800" y="609600"/>
                  </a:lnTo>
                  <a:lnTo>
                    <a:pt x="482600" y="609600"/>
                  </a:lnTo>
                  <a:lnTo>
                    <a:pt x="533400" y="622300"/>
                  </a:lnTo>
                  <a:lnTo>
                    <a:pt x="584200" y="622300"/>
                  </a:lnTo>
                  <a:lnTo>
                    <a:pt x="635000" y="622300"/>
                  </a:lnTo>
                  <a:lnTo>
                    <a:pt x="685800" y="635000"/>
                  </a:lnTo>
                  <a:lnTo>
                    <a:pt x="736600" y="635000"/>
                  </a:lnTo>
                  <a:lnTo>
                    <a:pt x="787400" y="647700"/>
                  </a:lnTo>
                  <a:lnTo>
                    <a:pt x="825500" y="647700"/>
                  </a:lnTo>
                  <a:lnTo>
                    <a:pt x="863600" y="660400"/>
                  </a:lnTo>
                  <a:lnTo>
                    <a:pt x="889000" y="673100"/>
                  </a:lnTo>
                  <a:lnTo>
                    <a:pt x="914400" y="673100"/>
                  </a:lnTo>
                  <a:lnTo>
                    <a:pt x="939800" y="685800"/>
                  </a:lnTo>
                  <a:lnTo>
                    <a:pt x="927100" y="685800"/>
                  </a:lnTo>
                </a:path>
              </a:pathLst>
            </a:custGeom>
            <a:ln w="152400" cap="flat" cmpd="sng" algn="ctr">
              <a:solidFill>
                <a:srgbClr val="FFB1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8" name="Vrije vorm 417"/>
            <p:cNvSpPr/>
            <p:nvPr/>
          </p:nvSpPr>
          <p:spPr>
            <a:xfrm>
              <a:off x="5257800" y="2641600"/>
              <a:ext cx="114301" cy="152401"/>
            </a:xfrm>
            <a:custGeom>
              <a:avLst/>
              <a:gdLst/>
              <a:ahLst/>
              <a:cxnLst/>
              <a:rect l="0" t="0" r="0" b="0"/>
              <a:pathLst>
                <a:path w="114301" h="152401">
                  <a:moveTo>
                    <a:pt x="12700" y="0"/>
                  </a:moveTo>
                  <a:lnTo>
                    <a:pt x="12700" y="12700"/>
                  </a:lnTo>
                  <a:lnTo>
                    <a:pt x="12700" y="12700"/>
                  </a:lnTo>
                  <a:lnTo>
                    <a:pt x="12700" y="25400"/>
                  </a:lnTo>
                  <a:lnTo>
                    <a:pt x="0" y="63500"/>
                  </a:lnTo>
                  <a:lnTo>
                    <a:pt x="0" y="762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0" y="101600"/>
                  </a:lnTo>
                  <a:lnTo>
                    <a:pt x="0" y="114300"/>
                  </a:lnTo>
                  <a:lnTo>
                    <a:pt x="25400" y="139700"/>
                  </a:lnTo>
                  <a:lnTo>
                    <a:pt x="38100" y="139700"/>
                  </a:lnTo>
                  <a:lnTo>
                    <a:pt x="38100" y="152400"/>
                  </a:lnTo>
                  <a:lnTo>
                    <a:pt x="63500" y="152400"/>
                  </a:lnTo>
                  <a:lnTo>
                    <a:pt x="76200" y="152400"/>
                  </a:lnTo>
                  <a:lnTo>
                    <a:pt x="88900" y="152400"/>
                  </a:lnTo>
                  <a:lnTo>
                    <a:pt x="101600" y="152400"/>
                  </a:lnTo>
                  <a:lnTo>
                    <a:pt x="114300" y="152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9" name="Vrije vorm 418"/>
            <p:cNvSpPr/>
            <p:nvPr/>
          </p:nvSpPr>
          <p:spPr>
            <a:xfrm>
              <a:off x="5283200" y="27178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12700"/>
                  </a:lnTo>
                  <a:lnTo>
                    <a:pt x="50800" y="0"/>
                  </a:lnTo>
                  <a:lnTo>
                    <a:pt x="50800" y="0"/>
                  </a:lnTo>
                  <a:lnTo>
                    <a:pt x="635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0" name="Vrije vorm 419"/>
            <p:cNvSpPr/>
            <p:nvPr/>
          </p:nvSpPr>
          <p:spPr>
            <a:xfrm>
              <a:off x="5283200" y="2667000"/>
              <a:ext cx="127001" cy="1"/>
            </a:xfrm>
            <a:custGeom>
              <a:avLst/>
              <a:gdLst/>
              <a:ahLst/>
              <a:cxnLst/>
              <a:rect l="0" t="0" r="0" b="0"/>
              <a:pathLst>
                <a:path w="127001" h="1">
                  <a:moveTo>
                    <a:pt x="0" y="0"/>
                  </a:moveTo>
                  <a:lnTo>
                    <a:pt x="12700" y="0"/>
                  </a:lnTo>
                  <a:lnTo>
                    <a:pt x="63500" y="0"/>
                  </a:lnTo>
                  <a:lnTo>
                    <a:pt x="101600" y="0"/>
                  </a:lnTo>
                  <a:lnTo>
                    <a:pt x="114300" y="0"/>
                  </a:lnTo>
                  <a:lnTo>
                    <a:pt x="1270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1" name="Vrije vorm 420"/>
            <p:cNvSpPr/>
            <p:nvPr/>
          </p:nvSpPr>
          <p:spPr>
            <a:xfrm>
              <a:off x="5461000" y="2667000"/>
              <a:ext cx="1" cy="127001"/>
            </a:xfrm>
            <a:custGeom>
              <a:avLst/>
              <a:gdLst/>
              <a:ahLst/>
              <a:cxnLst/>
              <a:rect l="0" t="0" r="0" b="0"/>
              <a:pathLst>
                <a:path w="1" h="127001">
                  <a:moveTo>
                    <a:pt x="0" y="0"/>
                  </a:moveTo>
                  <a:lnTo>
                    <a:pt x="0" y="25400"/>
                  </a:lnTo>
                  <a:lnTo>
                    <a:pt x="0" y="38100"/>
                  </a:lnTo>
                  <a:lnTo>
                    <a:pt x="0" y="63500"/>
                  </a:lnTo>
                  <a:lnTo>
                    <a:pt x="0" y="76200"/>
                  </a:lnTo>
                  <a:lnTo>
                    <a:pt x="0" y="101600"/>
                  </a:lnTo>
                  <a:lnTo>
                    <a:pt x="0" y="114300"/>
                  </a:lnTo>
                  <a:lnTo>
                    <a:pt x="0" y="127000"/>
                  </a:lnTo>
                  <a:lnTo>
                    <a:pt x="0" y="127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2" name="Vrije vorm 421"/>
            <p:cNvSpPr/>
            <p:nvPr/>
          </p:nvSpPr>
          <p:spPr>
            <a:xfrm>
              <a:off x="5511800" y="269240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25400"/>
                  </a:moveTo>
                  <a:lnTo>
                    <a:pt x="0" y="25400"/>
                  </a:lnTo>
                  <a:lnTo>
                    <a:pt x="12700" y="38100"/>
                  </a:lnTo>
                  <a:lnTo>
                    <a:pt x="12700" y="38100"/>
                  </a:lnTo>
                  <a:lnTo>
                    <a:pt x="12700" y="76200"/>
                  </a:lnTo>
                  <a:lnTo>
                    <a:pt x="25400" y="76200"/>
                  </a:lnTo>
                  <a:lnTo>
                    <a:pt x="38100" y="76200"/>
                  </a:lnTo>
                  <a:lnTo>
                    <a:pt x="50800" y="63500"/>
                  </a:lnTo>
                  <a:lnTo>
                    <a:pt x="63500" y="38100"/>
                  </a:lnTo>
                  <a:lnTo>
                    <a:pt x="76200" y="25400"/>
                  </a:lnTo>
                  <a:lnTo>
                    <a:pt x="76200" y="12700"/>
                  </a:lnTo>
                  <a:lnTo>
                    <a:pt x="76200" y="12700"/>
                  </a:lnTo>
                  <a:lnTo>
                    <a:pt x="762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3" name="Vrije vorm 422"/>
            <p:cNvSpPr/>
            <p:nvPr/>
          </p:nvSpPr>
          <p:spPr>
            <a:xfrm>
              <a:off x="5651500" y="27178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12700"/>
                  </a:lnTo>
                  <a:lnTo>
                    <a:pt x="0" y="38100"/>
                  </a:lnTo>
                  <a:lnTo>
                    <a:pt x="12700" y="50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4" name="Vrije vorm 423"/>
            <p:cNvSpPr/>
            <p:nvPr/>
          </p:nvSpPr>
          <p:spPr>
            <a:xfrm>
              <a:off x="5702300" y="26670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5" name="Vrije vorm 424"/>
            <p:cNvSpPr/>
            <p:nvPr/>
          </p:nvSpPr>
          <p:spPr>
            <a:xfrm>
              <a:off x="5727700" y="2654300"/>
              <a:ext cx="88901" cy="114301"/>
            </a:xfrm>
            <a:custGeom>
              <a:avLst/>
              <a:gdLst/>
              <a:ahLst/>
              <a:cxnLst/>
              <a:rect l="0" t="0" r="0" b="0"/>
              <a:pathLst>
                <a:path w="88901" h="114301">
                  <a:moveTo>
                    <a:pt x="76200" y="0"/>
                  </a:moveTo>
                  <a:lnTo>
                    <a:pt x="63500" y="0"/>
                  </a:lnTo>
                  <a:lnTo>
                    <a:pt x="63500" y="12700"/>
                  </a:lnTo>
                  <a:lnTo>
                    <a:pt x="50800" y="12700"/>
                  </a:lnTo>
                  <a:lnTo>
                    <a:pt x="12700" y="38100"/>
                  </a:lnTo>
                  <a:lnTo>
                    <a:pt x="12700" y="38100"/>
                  </a:lnTo>
                  <a:lnTo>
                    <a:pt x="12700" y="38100"/>
                  </a:lnTo>
                  <a:lnTo>
                    <a:pt x="50800" y="50800"/>
                  </a:lnTo>
                  <a:lnTo>
                    <a:pt x="63500" y="63500"/>
                  </a:lnTo>
                  <a:lnTo>
                    <a:pt x="76200" y="76200"/>
                  </a:lnTo>
                  <a:lnTo>
                    <a:pt x="88900" y="76200"/>
                  </a:lnTo>
                  <a:lnTo>
                    <a:pt x="88900" y="76200"/>
                  </a:lnTo>
                  <a:lnTo>
                    <a:pt x="88900" y="76200"/>
                  </a:lnTo>
                  <a:lnTo>
                    <a:pt x="63500" y="101600"/>
                  </a:lnTo>
                  <a:lnTo>
                    <a:pt x="50800" y="114300"/>
                  </a:lnTo>
                  <a:lnTo>
                    <a:pt x="25400" y="114300"/>
                  </a:lnTo>
                  <a:lnTo>
                    <a:pt x="12700" y="114300"/>
                  </a:lnTo>
                  <a:lnTo>
                    <a:pt x="0" y="114300"/>
                  </a:lnTo>
                  <a:lnTo>
                    <a:pt x="0" y="114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6" name="Vrije vorm 425"/>
            <p:cNvSpPr/>
            <p:nvPr/>
          </p:nvSpPr>
          <p:spPr>
            <a:xfrm>
              <a:off x="5232400" y="2819400"/>
              <a:ext cx="152401" cy="139701"/>
            </a:xfrm>
            <a:custGeom>
              <a:avLst/>
              <a:gdLst/>
              <a:ahLst/>
              <a:cxnLst/>
              <a:rect l="0" t="0" r="0" b="0"/>
              <a:pathLst>
                <a:path w="152401" h="139701">
                  <a:moveTo>
                    <a:pt x="0" y="139700"/>
                  </a:moveTo>
                  <a:lnTo>
                    <a:pt x="0" y="127000"/>
                  </a:lnTo>
                  <a:lnTo>
                    <a:pt x="25400" y="76200"/>
                  </a:lnTo>
                  <a:lnTo>
                    <a:pt x="50800" y="50800"/>
                  </a:lnTo>
                  <a:lnTo>
                    <a:pt x="63500" y="25400"/>
                  </a:lnTo>
                  <a:lnTo>
                    <a:pt x="63500" y="12700"/>
                  </a:lnTo>
                  <a:lnTo>
                    <a:pt x="88900" y="12700"/>
                  </a:lnTo>
                  <a:lnTo>
                    <a:pt x="88900" y="0"/>
                  </a:lnTo>
                  <a:lnTo>
                    <a:pt x="88900" y="0"/>
                  </a:lnTo>
                  <a:lnTo>
                    <a:pt x="88900" y="0"/>
                  </a:lnTo>
                  <a:lnTo>
                    <a:pt x="114300" y="25400"/>
                  </a:lnTo>
                  <a:lnTo>
                    <a:pt x="127000" y="50800"/>
                  </a:lnTo>
                  <a:lnTo>
                    <a:pt x="127000" y="76200"/>
                  </a:lnTo>
                  <a:lnTo>
                    <a:pt x="127000" y="101600"/>
                  </a:lnTo>
                  <a:lnTo>
                    <a:pt x="139700" y="114300"/>
                  </a:lnTo>
                  <a:lnTo>
                    <a:pt x="152400" y="127000"/>
                  </a:lnTo>
                  <a:lnTo>
                    <a:pt x="152400" y="139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7" name="Vrije vorm 426"/>
            <p:cNvSpPr/>
            <p:nvPr/>
          </p:nvSpPr>
          <p:spPr>
            <a:xfrm>
              <a:off x="5321300" y="289560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63500" y="0"/>
                  </a:lnTo>
                  <a:lnTo>
                    <a:pt x="88900" y="0"/>
                  </a:lnTo>
                  <a:lnTo>
                    <a:pt x="889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8" name="Vrije vorm 427"/>
            <p:cNvSpPr/>
            <p:nvPr/>
          </p:nvSpPr>
          <p:spPr>
            <a:xfrm>
              <a:off x="5473700" y="2857500"/>
              <a:ext cx="139701" cy="88901"/>
            </a:xfrm>
            <a:custGeom>
              <a:avLst/>
              <a:gdLst/>
              <a:ahLst/>
              <a:cxnLst/>
              <a:rect l="0" t="0" r="0" b="0"/>
              <a:pathLst>
                <a:path w="139701" h="88901">
                  <a:moveTo>
                    <a:pt x="12700" y="12700"/>
                  </a:moveTo>
                  <a:lnTo>
                    <a:pt x="12700" y="2540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0" y="76200"/>
                  </a:lnTo>
                  <a:lnTo>
                    <a:pt x="0" y="88900"/>
                  </a:lnTo>
                  <a:lnTo>
                    <a:pt x="0" y="88900"/>
                  </a:lnTo>
                  <a:lnTo>
                    <a:pt x="0" y="76200"/>
                  </a:lnTo>
                  <a:lnTo>
                    <a:pt x="12700" y="63500"/>
                  </a:lnTo>
                  <a:lnTo>
                    <a:pt x="38100" y="12700"/>
                  </a:lnTo>
                  <a:lnTo>
                    <a:pt x="38100" y="12700"/>
                  </a:lnTo>
                  <a:lnTo>
                    <a:pt x="50800" y="12700"/>
                  </a:lnTo>
                  <a:lnTo>
                    <a:pt x="63500" y="12700"/>
                  </a:lnTo>
                  <a:lnTo>
                    <a:pt x="76200" y="12700"/>
                  </a:lnTo>
                  <a:lnTo>
                    <a:pt x="76200" y="38100"/>
                  </a:lnTo>
                  <a:lnTo>
                    <a:pt x="76200" y="38100"/>
                  </a:lnTo>
                  <a:lnTo>
                    <a:pt x="88900" y="25400"/>
                  </a:lnTo>
                  <a:lnTo>
                    <a:pt x="114300" y="12700"/>
                  </a:lnTo>
                  <a:lnTo>
                    <a:pt x="114300" y="0"/>
                  </a:lnTo>
                  <a:lnTo>
                    <a:pt x="114300" y="0"/>
                  </a:lnTo>
                  <a:lnTo>
                    <a:pt x="127000" y="25400"/>
                  </a:lnTo>
                  <a:lnTo>
                    <a:pt x="139700" y="38100"/>
                  </a:lnTo>
                  <a:lnTo>
                    <a:pt x="139700" y="50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9" name="Vrije vorm 428"/>
            <p:cNvSpPr/>
            <p:nvPr/>
          </p:nvSpPr>
          <p:spPr>
            <a:xfrm>
              <a:off x="5638800" y="2882900"/>
              <a:ext cx="139701" cy="190501"/>
            </a:xfrm>
            <a:custGeom>
              <a:avLst/>
              <a:gdLst/>
              <a:ahLst/>
              <a:cxnLst/>
              <a:rect l="0" t="0" r="0" b="0"/>
              <a:pathLst>
                <a:path w="139701" h="190501">
                  <a:moveTo>
                    <a:pt x="50800" y="0"/>
                  </a:moveTo>
                  <a:lnTo>
                    <a:pt x="50800" y="0"/>
                  </a:lnTo>
                  <a:lnTo>
                    <a:pt x="63500" y="25400"/>
                  </a:lnTo>
                  <a:lnTo>
                    <a:pt x="76200" y="38100"/>
                  </a:lnTo>
                  <a:lnTo>
                    <a:pt x="101600" y="38100"/>
                  </a:lnTo>
                  <a:lnTo>
                    <a:pt x="101600" y="25400"/>
                  </a:lnTo>
                  <a:lnTo>
                    <a:pt x="114300" y="12700"/>
                  </a:lnTo>
                  <a:lnTo>
                    <a:pt x="127000" y="12700"/>
                  </a:lnTo>
                  <a:lnTo>
                    <a:pt x="127000" y="0"/>
                  </a:lnTo>
                  <a:lnTo>
                    <a:pt x="139700" y="50800"/>
                  </a:lnTo>
                  <a:lnTo>
                    <a:pt x="139700" y="76200"/>
                  </a:lnTo>
                  <a:lnTo>
                    <a:pt x="139700" y="101600"/>
                  </a:lnTo>
                  <a:lnTo>
                    <a:pt x="139700" y="127000"/>
                  </a:lnTo>
                  <a:lnTo>
                    <a:pt x="127000" y="152400"/>
                  </a:lnTo>
                  <a:lnTo>
                    <a:pt x="114300" y="177800"/>
                  </a:lnTo>
                  <a:lnTo>
                    <a:pt x="88900" y="190500"/>
                  </a:lnTo>
                  <a:lnTo>
                    <a:pt x="63500" y="190500"/>
                  </a:lnTo>
                  <a:lnTo>
                    <a:pt x="38100" y="190500"/>
                  </a:lnTo>
                  <a:lnTo>
                    <a:pt x="25400" y="190500"/>
                  </a:lnTo>
                  <a:lnTo>
                    <a:pt x="12700" y="177800"/>
                  </a:lnTo>
                  <a:lnTo>
                    <a:pt x="0" y="165100"/>
                  </a:lnTo>
                  <a:lnTo>
                    <a:pt x="12700" y="152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0" name="Vrije vorm 429"/>
            <p:cNvSpPr/>
            <p:nvPr/>
          </p:nvSpPr>
          <p:spPr>
            <a:xfrm>
              <a:off x="5435600" y="2387600"/>
              <a:ext cx="330201" cy="177801"/>
            </a:xfrm>
            <a:custGeom>
              <a:avLst/>
              <a:gdLst/>
              <a:ahLst/>
              <a:cxnLst/>
              <a:rect l="0" t="0" r="0" b="0"/>
              <a:pathLst>
                <a:path w="330201" h="177801">
                  <a:moveTo>
                    <a:pt x="50800" y="38100"/>
                  </a:moveTo>
                  <a:lnTo>
                    <a:pt x="50800" y="63500"/>
                  </a:lnTo>
                  <a:lnTo>
                    <a:pt x="63500" y="88900"/>
                  </a:lnTo>
                  <a:lnTo>
                    <a:pt x="63500" y="114300"/>
                  </a:lnTo>
                  <a:lnTo>
                    <a:pt x="63500" y="152400"/>
                  </a:lnTo>
                  <a:lnTo>
                    <a:pt x="63500" y="165100"/>
                  </a:lnTo>
                  <a:lnTo>
                    <a:pt x="63500" y="177800"/>
                  </a:lnTo>
                  <a:lnTo>
                    <a:pt x="63500" y="165100"/>
                  </a:lnTo>
                  <a:lnTo>
                    <a:pt x="63500" y="152400"/>
                  </a:lnTo>
                  <a:lnTo>
                    <a:pt x="50800" y="139700"/>
                  </a:lnTo>
                  <a:lnTo>
                    <a:pt x="50800" y="63500"/>
                  </a:lnTo>
                  <a:lnTo>
                    <a:pt x="63500" y="38100"/>
                  </a:lnTo>
                  <a:lnTo>
                    <a:pt x="76200" y="254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127000" y="12700"/>
                  </a:lnTo>
                  <a:lnTo>
                    <a:pt x="139700" y="25400"/>
                  </a:lnTo>
                  <a:lnTo>
                    <a:pt x="139700" y="38100"/>
                  </a:lnTo>
                  <a:lnTo>
                    <a:pt x="127000" y="50800"/>
                  </a:lnTo>
                  <a:lnTo>
                    <a:pt x="114300" y="76200"/>
                  </a:lnTo>
                  <a:lnTo>
                    <a:pt x="101600" y="88900"/>
                  </a:lnTo>
                  <a:lnTo>
                    <a:pt x="88900" y="88900"/>
                  </a:lnTo>
                  <a:lnTo>
                    <a:pt x="76200" y="101600"/>
                  </a:lnTo>
                  <a:lnTo>
                    <a:pt x="76200" y="101600"/>
                  </a:lnTo>
                  <a:lnTo>
                    <a:pt x="88900" y="101600"/>
                  </a:lnTo>
                  <a:lnTo>
                    <a:pt x="88900" y="114300"/>
                  </a:lnTo>
                  <a:lnTo>
                    <a:pt x="114300" y="152400"/>
                  </a:lnTo>
                  <a:lnTo>
                    <a:pt x="114300" y="165100"/>
                  </a:lnTo>
                  <a:lnTo>
                    <a:pt x="88900" y="177800"/>
                  </a:lnTo>
                  <a:lnTo>
                    <a:pt x="76200" y="177800"/>
                  </a:lnTo>
                  <a:lnTo>
                    <a:pt x="38100" y="177800"/>
                  </a:lnTo>
                  <a:lnTo>
                    <a:pt x="25400" y="177800"/>
                  </a:lnTo>
                  <a:lnTo>
                    <a:pt x="0" y="165100"/>
                  </a:lnTo>
                  <a:lnTo>
                    <a:pt x="0" y="177800"/>
                  </a:lnTo>
                  <a:lnTo>
                    <a:pt x="0" y="165100"/>
                  </a:lnTo>
                  <a:lnTo>
                    <a:pt x="12700" y="152400"/>
                  </a:lnTo>
                  <a:lnTo>
                    <a:pt x="25400" y="152400"/>
                  </a:lnTo>
                  <a:lnTo>
                    <a:pt x="63500" y="139700"/>
                  </a:lnTo>
                  <a:lnTo>
                    <a:pt x="88900" y="127000"/>
                  </a:lnTo>
                  <a:lnTo>
                    <a:pt x="114300" y="114300"/>
                  </a:lnTo>
                  <a:lnTo>
                    <a:pt x="127000" y="127000"/>
                  </a:lnTo>
                  <a:lnTo>
                    <a:pt x="127000" y="114300"/>
                  </a:lnTo>
                  <a:lnTo>
                    <a:pt x="127000" y="152400"/>
                  </a:lnTo>
                  <a:lnTo>
                    <a:pt x="139700" y="165100"/>
                  </a:lnTo>
                  <a:lnTo>
                    <a:pt x="127000" y="165100"/>
                  </a:lnTo>
                  <a:lnTo>
                    <a:pt x="139700" y="165100"/>
                  </a:lnTo>
                  <a:lnTo>
                    <a:pt x="177800" y="165100"/>
                  </a:lnTo>
                  <a:lnTo>
                    <a:pt x="190500" y="165100"/>
                  </a:lnTo>
                  <a:lnTo>
                    <a:pt x="203200" y="152400"/>
                  </a:lnTo>
                  <a:lnTo>
                    <a:pt x="203200" y="139700"/>
                  </a:lnTo>
                  <a:lnTo>
                    <a:pt x="203200" y="114300"/>
                  </a:lnTo>
                  <a:lnTo>
                    <a:pt x="190500" y="101600"/>
                  </a:lnTo>
                  <a:lnTo>
                    <a:pt x="177800" y="101600"/>
                  </a:lnTo>
                  <a:lnTo>
                    <a:pt x="152400" y="101600"/>
                  </a:lnTo>
                  <a:lnTo>
                    <a:pt x="152400" y="101600"/>
                  </a:lnTo>
                  <a:lnTo>
                    <a:pt x="152400" y="101600"/>
                  </a:lnTo>
                  <a:lnTo>
                    <a:pt x="152400" y="101600"/>
                  </a:lnTo>
                  <a:lnTo>
                    <a:pt x="190500" y="50800"/>
                  </a:lnTo>
                  <a:lnTo>
                    <a:pt x="215900" y="38100"/>
                  </a:lnTo>
                  <a:lnTo>
                    <a:pt x="228600" y="25400"/>
                  </a:lnTo>
                  <a:lnTo>
                    <a:pt x="228600" y="12700"/>
                  </a:lnTo>
                  <a:lnTo>
                    <a:pt x="228600" y="0"/>
                  </a:lnTo>
                  <a:lnTo>
                    <a:pt x="241300" y="12700"/>
                  </a:lnTo>
                  <a:lnTo>
                    <a:pt x="241300" y="25400"/>
                  </a:lnTo>
                  <a:lnTo>
                    <a:pt x="241300" y="88900"/>
                  </a:lnTo>
                  <a:lnTo>
                    <a:pt x="241300" y="127000"/>
                  </a:lnTo>
                  <a:lnTo>
                    <a:pt x="228600" y="152400"/>
                  </a:lnTo>
                  <a:lnTo>
                    <a:pt x="228600" y="165100"/>
                  </a:lnTo>
                  <a:lnTo>
                    <a:pt x="241300" y="152400"/>
                  </a:lnTo>
                  <a:lnTo>
                    <a:pt x="241300" y="152400"/>
                  </a:lnTo>
                  <a:lnTo>
                    <a:pt x="254000" y="139700"/>
                  </a:lnTo>
                  <a:lnTo>
                    <a:pt x="304800" y="101600"/>
                  </a:lnTo>
                  <a:lnTo>
                    <a:pt x="330200" y="101600"/>
                  </a:lnTo>
                  <a:lnTo>
                    <a:pt x="330200" y="101600"/>
                  </a:lnTo>
                  <a:lnTo>
                    <a:pt x="330200" y="101600"/>
                  </a:lnTo>
                  <a:lnTo>
                    <a:pt x="317500" y="152400"/>
                  </a:lnTo>
                  <a:lnTo>
                    <a:pt x="304800" y="165100"/>
                  </a:lnTo>
                  <a:lnTo>
                    <a:pt x="292100" y="165100"/>
                  </a:lnTo>
                  <a:lnTo>
                    <a:pt x="254000" y="165100"/>
                  </a:lnTo>
                  <a:lnTo>
                    <a:pt x="241300" y="165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1" name="Vrije vorm 430"/>
            <p:cNvSpPr/>
            <p:nvPr/>
          </p:nvSpPr>
          <p:spPr>
            <a:xfrm>
              <a:off x="2806700" y="1485900"/>
              <a:ext cx="1066801" cy="1066801"/>
            </a:xfrm>
            <a:custGeom>
              <a:avLst/>
              <a:gdLst/>
              <a:ahLst/>
              <a:cxnLst/>
              <a:rect l="0" t="0" r="0" b="0"/>
              <a:pathLst>
                <a:path w="1066801" h="1066801">
                  <a:moveTo>
                    <a:pt x="457200" y="0"/>
                  </a:moveTo>
                  <a:lnTo>
                    <a:pt x="393700" y="12700"/>
                  </a:lnTo>
                  <a:lnTo>
                    <a:pt x="355600" y="38100"/>
                  </a:lnTo>
                  <a:lnTo>
                    <a:pt x="304800" y="63500"/>
                  </a:lnTo>
                  <a:lnTo>
                    <a:pt x="254000" y="101600"/>
                  </a:lnTo>
                  <a:lnTo>
                    <a:pt x="203200" y="152400"/>
                  </a:lnTo>
                  <a:lnTo>
                    <a:pt x="152400" y="203200"/>
                  </a:lnTo>
                  <a:lnTo>
                    <a:pt x="114300" y="254000"/>
                  </a:lnTo>
                  <a:lnTo>
                    <a:pt x="76200" y="304800"/>
                  </a:lnTo>
                  <a:lnTo>
                    <a:pt x="38100" y="368300"/>
                  </a:lnTo>
                  <a:lnTo>
                    <a:pt x="25400" y="431800"/>
                  </a:lnTo>
                  <a:lnTo>
                    <a:pt x="12700" y="495300"/>
                  </a:lnTo>
                  <a:lnTo>
                    <a:pt x="0" y="571500"/>
                  </a:lnTo>
                  <a:lnTo>
                    <a:pt x="0" y="635000"/>
                  </a:lnTo>
                  <a:lnTo>
                    <a:pt x="12700" y="698500"/>
                  </a:lnTo>
                  <a:lnTo>
                    <a:pt x="38100" y="749300"/>
                  </a:lnTo>
                  <a:lnTo>
                    <a:pt x="63500" y="812800"/>
                  </a:lnTo>
                  <a:lnTo>
                    <a:pt x="101600" y="863600"/>
                  </a:lnTo>
                  <a:lnTo>
                    <a:pt x="139700" y="901700"/>
                  </a:lnTo>
                  <a:lnTo>
                    <a:pt x="190500" y="952500"/>
                  </a:lnTo>
                  <a:lnTo>
                    <a:pt x="241300" y="990600"/>
                  </a:lnTo>
                  <a:lnTo>
                    <a:pt x="304800" y="1016000"/>
                  </a:lnTo>
                  <a:lnTo>
                    <a:pt x="368300" y="1041400"/>
                  </a:lnTo>
                  <a:lnTo>
                    <a:pt x="431800" y="1054100"/>
                  </a:lnTo>
                  <a:lnTo>
                    <a:pt x="495300" y="1066800"/>
                  </a:lnTo>
                  <a:lnTo>
                    <a:pt x="558800" y="1066800"/>
                  </a:lnTo>
                  <a:lnTo>
                    <a:pt x="635000" y="1066800"/>
                  </a:lnTo>
                  <a:lnTo>
                    <a:pt x="698500" y="1066800"/>
                  </a:lnTo>
                  <a:lnTo>
                    <a:pt x="762000" y="1054100"/>
                  </a:lnTo>
                  <a:lnTo>
                    <a:pt x="812800" y="1041400"/>
                  </a:lnTo>
                  <a:lnTo>
                    <a:pt x="863600" y="1016000"/>
                  </a:lnTo>
                  <a:lnTo>
                    <a:pt x="889000" y="990600"/>
                  </a:lnTo>
                  <a:lnTo>
                    <a:pt x="939800" y="952500"/>
                  </a:lnTo>
                  <a:lnTo>
                    <a:pt x="977900" y="901700"/>
                  </a:lnTo>
                  <a:lnTo>
                    <a:pt x="1016000" y="863600"/>
                  </a:lnTo>
                  <a:lnTo>
                    <a:pt x="1041400" y="812800"/>
                  </a:lnTo>
                  <a:lnTo>
                    <a:pt x="1054100" y="762000"/>
                  </a:lnTo>
                  <a:lnTo>
                    <a:pt x="1066800" y="711200"/>
                  </a:lnTo>
                  <a:lnTo>
                    <a:pt x="1054100" y="660400"/>
                  </a:lnTo>
                  <a:lnTo>
                    <a:pt x="1054100" y="596900"/>
                  </a:lnTo>
                  <a:lnTo>
                    <a:pt x="1054100" y="546100"/>
                  </a:lnTo>
                  <a:lnTo>
                    <a:pt x="1041400" y="495300"/>
                  </a:lnTo>
                  <a:lnTo>
                    <a:pt x="1028700" y="431800"/>
                  </a:lnTo>
                  <a:lnTo>
                    <a:pt x="1016000" y="381000"/>
                  </a:lnTo>
                  <a:lnTo>
                    <a:pt x="1003300" y="330200"/>
                  </a:lnTo>
                  <a:lnTo>
                    <a:pt x="977900" y="292100"/>
                  </a:lnTo>
                  <a:lnTo>
                    <a:pt x="952500" y="241300"/>
                  </a:lnTo>
                  <a:lnTo>
                    <a:pt x="927100" y="190500"/>
                  </a:lnTo>
                  <a:lnTo>
                    <a:pt x="889000" y="152400"/>
                  </a:lnTo>
                  <a:lnTo>
                    <a:pt x="863600" y="127000"/>
                  </a:lnTo>
                  <a:lnTo>
                    <a:pt x="825500" y="88900"/>
                  </a:lnTo>
                  <a:lnTo>
                    <a:pt x="787400" y="63500"/>
                  </a:lnTo>
                  <a:lnTo>
                    <a:pt x="749300" y="38100"/>
                  </a:lnTo>
                  <a:lnTo>
                    <a:pt x="698500" y="25400"/>
                  </a:lnTo>
                  <a:lnTo>
                    <a:pt x="647700" y="12700"/>
                  </a:lnTo>
                  <a:lnTo>
                    <a:pt x="596900" y="12700"/>
                  </a:lnTo>
                  <a:lnTo>
                    <a:pt x="533400" y="25400"/>
                  </a:lnTo>
                  <a:lnTo>
                    <a:pt x="495300" y="38100"/>
                  </a:lnTo>
                  <a:lnTo>
                    <a:pt x="469900" y="63500"/>
                  </a:lnTo>
                  <a:lnTo>
                    <a:pt x="457200" y="76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2" name="Vrije vorm 431"/>
            <p:cNvSpPr/>
            <p:nvPr/>
          </p:nvSpPr>
          <p:spPr>
            <a:xfrm>
              <a:off x="3403600" y="1600200"/>
              <a:ext cx="241301" cy="266701"/>
            </a:xfrm>
            <a:custGeom>
              <a:avLst/>
              <a:gdLst/>
              <a:ahLst/>
              <a:cxnLst/>
              <a:rect l="0" t="0" r="0" b="0"/>
              <a:pathLst>
                <a:path w="241301" h="266701">
                  <a:moveTo>
                    <a:pt x="241300" y="12700"/>
                  </a:moveTo>
                  <a:lnTo>
                    <a:pt x="241300" y="0"/>
                  </a:lnTo>
                  <a:lnTo>
                    <a:pt x="241300" y="12700"/>
                  </a:lnTo>
                  <a:lnTo>
                    <a:pt x="215900" y="63500"/>
                  </a:lnTo>
                  <a:lnTo>
                    <a:pt x="190500" y="88900"/>
                  </a:lnTo>
                  <a:lnTo>
                    <a:pt x="152400" y="127000"/>
                  </a:lnTo>
                  <a:lnTo>
                    <a:pt x="114300" y="152400"/>
                  </a:lnTo>
                  <a:lnTo>
                    <a:pt x="76200" y="190500"/>
                  </a:lnTo>
                  <a:lnTo>
                    <a:pt x="50800" y="215900"/>
                  </a:lnTo>
                  <a:lnTo>
                    <a:pt x="25400" y="241300"/>
                  </a:lnTo>
                  <a:lnTo>
                    <a:pt x="12700" y="254000"/>
                  </a:lnTo>
                  <a:lnTo>
                    <a:pt x="0" y="266700"/>
                  </a:lnTo>
                  <a:lnTo>
                    <a:pt x="0" y="266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3" name="Vrije vorm 432"/>
            <p:cNvSpPr/>
            <p:nvPr/>
          </p:nvSpPr>
          <p:spPr>
            <a:xfrm>
              <a:off x="3441700" y="1828800"/>
              <a:ext cx="355601" cy="215901"/>
            </a:xfrm>
            <a:custGeom>
              <a:avLst/>
              <a:gdLst/>
              <a:ahLst/>
              <a:cxnLst/>
              <a:rect l="0" t="0" r="0" b="0"/>
              <a:pathLst>
                <a:path w="355601" h="215901">
                  <a:moveTo>
                    <a:pt x="12700" y="0"/>
                  </a:moveTo>
                  <a:lnTo>
                    <a:pt x="12700" y="12700"/>
                  </a:lnTo>
                  <a:lnTo>
                    <a:pt x="12700" y="635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0" y="139700"/>
                  </a:lnTo>
                  <a:lnTo>
                    <a:pt x="12700" y="165100"/>
                  </a:lnTo>
                  <a:lnTo>
                    <a:pt x="38100" y="177800"/>
                  </a:lnTo>
                  <a:lnTo>
                    <a:pt x="63500" y="190500"/>
                  </a:lnTo>
                  <a:lnTo>
                    <a:pt x="101600" y="203200"/>
                  </a:lnTo>
                  <a:lnTo>
                    <a:pt x="152400" y="203200"/>
                  </a:lnTo>
                  <a:lnTo>
                    <a:pt x="203200" y="203200"/>
                  </a:lnTo>
                  <a:lnTo>
                    <a:pt x="241300" y="203200"/>
                  </a:lnTo>
                  <a:lnTo>
                    <a:pt x="292100" y="203200"/>
                  </a:lnTo>
                  <a:lnTo>
                    <a:pt x="330200" y="215900"/>
                  </a:lnTo>
                  <a:lnTo>
                    <a:pt x="355600" y="215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4" name="Vrije vorm 433"/>
            <p:cNvSpPr/>
            <p:nvPr/>
          </p:nvSpPr>
          <p:spPr>
            <a:xfrm>
              <a:off x="3390900" y="2032000"/>
              <a:ext cx="342901" cy="342901"/>
            </a:xfrm>
            <a:custGeom>
              <a:avLst/>
              <a:gdLst/>
              <a:ahLst/>
              <a:cxnLst/>
              <a:rect l="0" t="0" r="0" b="0"/>
              <a:pathLst>
                <a:path w="342901" h="342901">
                  <a:moveTo>
                    <a:pt x="101600" y="0"/>
                  </a:moveTo>
                  <a:lnTo>
                    <a:pt x="101600" y="12700"/>
                  </a:lnTo>
                  <a:lnTo>
                    <a:pt x="88900" y="12700"/>
                  </a:lnTo>
                  <a:lnTo>
                    <a:pt x="76200" y="38100"/>
                  </a:lnTo>
                  <a:lnTo>
                    <a:pt x="12700" y="101600"/>
                  </a:lnTo>
                  <a:lnTo>
                    <a:pt x="0" y="127000"/>
                  </a:lnTo>
                  <a:lnTo>
                    <a:pt x="0" y="127000"/>
                  </a:lnTo>
                  <a:lnTo>
                    <a:pt x="25400" y="152400"/>
                  </a:lnTo>
                  <a:lnTo>
                    <a:pt x="50800" y="152400"/>
                  </a:lnTo>
                  <a:lnTo>
                    <a:pt x="76200" y="165100"/>
                  </a:lnTo>
                  <a:lnTo>
                    <a:pt x="101600" y="177800"/>
                  </a:lnTo>
                  <a:lnTo>
                    <a:pt x="127000" y="203200"/>
                  </a:lnTo>
                  <a:lnTo>
                    <a:pt x="152400" y="215900"/>
                  </a:lnTo>
                  <a:lnTo>
                    <a:pt x="177800" y="241300"/>
                  </a:lnTo>
                  <a:lnTo>
                    <a:pt x="228600" y="266700"/>
                  </a:lnTo>
                  <a:lnTo>
                    <a:pt x="254000" y="292100"/>
                  </a:lnTo>
                  <a:lnTo>
                    <a:pt x="292100" y="317500"/>
                  </a:lnTo>
                  <a:lnTo>
                    <a:pt x="330200" y="330200"/>
                  </a:lnTo>
                  <a:lnTo>
                    <a:pt x="342900" y="330200"/>
                  </a:lnTo>
                  <a:lnTo>
                    <a:pt x="342900" y="342900"/>
                  </a:lnTo>
                  <a:lnTo>
                    <a:pt x="342900" y="330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5" name="Vrije vorm 434"/>
            <p:cNvSpPr/>
            <p:nvPr/>
          </p:nvSpPr>
          <p:spPr>
            <a:xfrm>
              <a:off x="3009900" y="2184400"/>
              <a:ext cx="431801" cy="304801"/>
            </a:xfrm>
            <a:custGeom>
              <a:avLst/>
              <a:gdLst/>
              <a:ahLst/>
              <a:cxnLst/>
              <a:rect l="0" t="0" r="0" b="0"/>
              <a:pathLst>
                <a:path w="431801" h="304801">
                  <a:moveTo>
                    <a:pt x="431800" y="0"/>
                  </a:moveTo>
                  <a:lnTo>
                    <a:pt x="419100" y="0"/>
                  </a:lnTo>
                  <a:lnTo>
                    <a:pt x="406400" y="0"/>
                  </a:lnTo>
                  <a:lnTo>
                    <a:pt x="393700" y="12700"/>
                  </a:lnTo>
                  <a:lnTo>
                    <a:pt x="279400" y="25400"/>
                  </a:lnTo>
                  <a:lnTo>
                    <a:pt x="228600" y="38100"/>
                  </a:lnTo>
                  <a:lnTo>
                    <a:pt x="215900" y="38100"/>
                  </a:lnTo>
                  <a:lnTo>
                    <a:pt x="177800" y="38100"/>
                  </a:lnTo>
                  <a:lnTo>
                    <a:pt x="152400" y="38100"/>
                  </a:lnTo>
                  <a:lnTo>
                    <a:pt x="139700" y="38100"/>
                  </a:lnTo>
                  <a:lnTo>
                    <a:pt x="114300" y="50800"/>
                  </a:lnTo>
                  <a:lnTo>
                    <a:pt x="101600" y="63500"/>
                  </a:lnTo>
                  <a:lnTo>
                    <a:pt x="101600" y="76200"/>
                  </a:lnTo>
                  <a:lnTo>
                    <a:pt x="88900" y="101600"/>
                  </a:lnTo>
                  <a:lnTo>
                    <a:pt x="76200" y="127000"/>
                  </a:lnTo>
                  <a:lnTo>
                    <a:pt x="63500" y="165100"/>
                  </a:lnTo>
                  <a:lnTo>
                    <a:pt x="50800" y="190500"/>
                  </a:lnTo>
                  <a:lnTo>
                    <a:pt x="38100" y="228600"/>
                  </a:lnTo>
                  <a:lnTo>
                    <a:pt x="25400" y="266700"/>
                  </a:lnTo>
                  <a:lnTo>
                    <a:pt x="12700" y="292100"/>
                  </a:lnTo>
                  <a:lnTo>
                    <a:pt x="12700" y="304800"/>
                  </a:lnTo>
                  <a:lnTo>
                    <a:pt x="0" y="304800"/>
                  </a:lnTo>
                  <a:lnTo>
                    <a:pt x="0" y="304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6" name="Vrije vorm 435"/>
            <p:cNvSpPr/>
            <p:nvPr/>
          </p:nvSpPr>
          <p:spPr>
            <a:xfrm>
              <a:off x="2882900" y="2095500"/>
              <a:ext cx="292101" cy="114301"/>
            </a:xfrm>
            <a:custGeom>
              <a:avLst/>
              <a:gdLst/>
              <a:ahLst/>
              <a:cxnLst/>
              <a:rect l="0" t="0" r="0" b="0"/>
              <a:pathLst>
                <a:path w="292101" h="114301">
                  <a:moveTo>
                    <a:pt x="0" y="0"/>
                  </a:moveTo>
                  <a:lnTo>
                    <a:pt x="0" y="0"/>
                  </a:lnTo>
                  <a:lnTo>
                    <a:pt x="63500" y="12700"/>
                  </a:lnTo>
                  <a:lnTo>
                    <a:pt x="101600" y="25400"/>
                  </a:lnTo>
                  <a:lnTo>
                    <a:pt x="139700" y="38100"/>
                  </a:lnTo>
                  <a:lnTo>
                    <a:pt x="177800" y="63500"/>
                  </a:lnTo>
                  <a:lnTo>
                    <a:pt x="203200" y="76200"/>
                  </a:lnTo>
                  <a:lnTo>
                    <a:pt x="241300" y="88900"/>
                  </a:lnTo>
                  <a:lnTo>
                    <a:pt x="266700" y="101600"/>
                  </a:lnTo>
                  <a:lnTo>
                    <a:pt x="292100" y="114300"/>
                  </a:lnTo>
                  <a:lnTo>
                    <a:pt x="292100" y="114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7" name="Vrije vorm 436"/>
            <p:cNvSpPr/>
            <p:nvPr/>
          </p:nvSpPr>
          <p:spPr>
            <a:xfrm>
              <a:off x="2908300" y="1739900"/>
              <a:ext cx="254001" cy="342901"/>
            </a:xfrm>
            <a:custGeom>
              <a:avLst/>
              <a:gdLst/>
              <a:ahLst/>
              <a:cxnLst/>
              <a:rect l="0" t="0" r="0" b="0"/>
              <a:pathLst>
                <a:path w="254001" h="342901">
                  <a:moveTo>
                    <a:pt x="50800" y="342900"/>
                  </a:moveTo>
                  <a:lnTo>
                    <a:pt x="63500" y="342900"/>
                  </a:lnTo>
                  <a:lnTo>
                    <a:pt x="76200" y="330200"/>
                  </a:lnTo>
                  <a:lnTo>
                    <a:pt x="139700" y="292100"/>
                  </a:lnTo>
                  <a:lnTo>
                    <a:pt x="165100" y="279400"/>
                  </a:lnTo>
                  <a:lnTo>
                    <a:pt x="190500" y="254000"/>
                  </a:lnTo>
                  <a:lnTo>
                    <a:pt x="215900" y="228600"/>
                  </a:lnTo>
                  <a:lnTo>
                    <a:pt x="241300" y="215900"/>
                  </a:lnTo>
                  <a:lnTo>
                    <a:pt x="241300" y="203200"/>
                  </a:lnTo>
                  <a:lnTo>
                    <a:pt x="254000" y="190500"/>
                  </a:lnTo>
                  <a:lnTo>
                    <a:pt x="254000" y="203200"/>
                  </a:lnTo>
                  <a:lnTo>
                    <a:pt x="254000" y="190500"/>
                  </a:lnTo>
                  <a:lnTo>
                    <a:pt x="254000" y="190500"/>
                  </a:lnTo>
                  <a:lnTo>
                    <a:pt x="190500" y="139700"/>
                  </a:lnTo>
                  <a:lnTo>
                    <a:pt x="152400" y="114300"/>
                  </a:lnTo>
                  <a:lnTo>
                    <a:pt x="127000" y="88900"/>
                  </a:lnTo>
                  <a:lnTo>
                    <a:pt x="88900" y="63500"/>
                  </a:lnTo>
                  <a:lnTo>
                    <a:pt x="50800" y="50800"/>
                  </a:lnTo>
                  <a:lnTo>
                    <a:pt x="25400" y="25400"/>
                  </a:ln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8" name="Vrije vorm 437"/>
            <p:cNvSpPr/>
            <p:nvPr/>
          </p:nvSpPr>
          <p:spPr>
            <a:xfrm>
              <a:off x="3175000" y="1828800"/>
              <a:ext cx="279401" cy="50801"/>
            </a:xfrm>
            <a:custGeom>
              <a:avLst/>
              <a:gdLst/>
              <a:ahLst/>
              <a:cxnLst/>
              <a:rect l="0" t="0" r="0" b="0"/>
              <a:pathLst>
                <a:path w="279401" h="50801">
                  <a:moveTo>
                    <a:pt x="0" y="12700"/>
                  </a:moveTo>
                  <a:lnTo>
                    <a:pt x="0" y="38100"/>
                  </a:lnTo>
                  <a:lnTo>
                    <a:pt x="12700" y="38100"/>
                  </a:lnTo>
                  <a:lnTo>
                    <a:pt x="25400" y="50800"/>
                  </a:lnTo>
                  <a:lnTo>
                    <a:pt x="12700" y="50800"/>
                  </a:lnTo>
                  <a:lnTo>
                    <a:pt x="25400" y="50800"/>
                  </a:lnTo>
                  <a:lnTo>
                    <a:pt x="63500" y="50800"/>
                  </a:lnTo>
                  <a:lnTo>
                    <a:pt x="101600" y="50800"/>
                  </a:lnTo>
                  <a:lnTo>
                    <a:pt x="127000" y="50800"/>
                  </a:lnTo>
                  <a:lnTo>
                    <a:pt x="165100" y="38100"/>
                  </a:lnTo>
                  <a:lnTo>
                    <a:pt x="203200" y="25400"/>
                  </a:lnTo>
                  <a:lnTo>
                    <a:pt x="241300" y="25400"/>
                  </a:lnTo>
                  <a:lnTo>
                    <a:pt x="266700" y="12700"/>
                  </a:lnTo>
                  <a:lnTo>
                    <a:pt x="2794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9" name="Vrije vorm 438"/>
            <p:cNvSpPr/>
            <p:nvPr/>
          </p:nvSpPr>
          <p:spPr>
            <a:xfrm>
              <a:off x="3263900" y="1549400"/>
              <a:ext cx="25401" cy="304801"/>
            </a:xfrm>
            <a:custGeom>
              <a:avLst/>
              <a:gdLst/>
              <a:ahLst/>
              <a:cxnLst/>
              <a:rect l="0" t="0" r="0" b="0"/>
              <a:pathLst>
                <a:path w="25401" h="304801">
                  <a:moveTo>
                    <a:pt x="12700" y="0"/>
                  </a:moveTo>
                  <a:lnTo>
                    <a:pt x="12700" y="25400"/>
                  </a:lnTo>
                  <a:lnTo>
                    <a:pt x="12700" y="63500"/>
                  </a:lnTo>
                  <a:lnTo>
                    <a:pt x="25400" y="101600"/>
                  </a:lnTo>
                  <a:lnTo>
                    <a:pt x="12700" y="139700"/>
                  </a:lnTo>
                  <a:lnTo>
                    <a:pt x="12700" y="177800"/>
                  </a:lnTo>
                  <a:lnTo>
                    <a:pt x="12700" y="228600"/>
                  </a:lnTo>
                  <a:lnTo>
                    <a:pt x="0" y="266700"/>
                  </a:lnTo>
                  <a:lnTo>
                    <a:pt x="12700" y="292100"/>
                  </a:lnTo>
                  <a:lnTo>
                    <a:pt x="12700" y="304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0" name="Vrije vorm 439"/>
            <p:cNvSpPr/>
            <p:nvPr/>
          </p:nvSpPr>
          <p:spPr>
            <a:xfrm>
              <a:off x="8382000" y="67056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152400" cap="flat" cmpd="sng" algn="ctr">
              <a:solidFill>
                <a:srgbClr val="FFB1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1" name="Vrije vorm 440"/>
            <p:cNvSpPr/>
            <p:nvPr/>
          </p:nvSpPr>
          <p:spPr>
            <a:xfrm>
              <a:off x="3479800" y="1752600"/>
              <a:ext cx="266701" cy="215901"/>
            </a:xfrm>
            <a:custGeom>
              <a:avLst/>
              <a:gdLst/>
              <a:ahLst/>
              <a:cxnLst/>
              <a:rect l="0" t="0" r="0" b="0"/>
              <a:pathLst>
                <a:path w="266701" h="215901">
                  <a:moveTo>
                    <a:pt x="0" y="63500"/>
                  </a:moveTo>
                  <a:lnTo>
                    <a:pt x="12700" y="101600"/>
                  </a:lnTo>
                  <a:lnTo>
                    <a:pt x="12700" y="127000"/>
                  </a:lnTo>
                  <a:lnTo>
                    <a:pt x="12700" y="152400"/>
                  </a:lnTo>
                  <a:lnTo>
                    <a:pt x="25400" y="177800"/>
                  </a:lnTo>
                  <a:lnTo>
                    <a:pt x="25400" y="177800"/>
                  </a:lnTo>
                  <a:lnTo>
                    <a:pt x="25400" y="203200"/>
                  </a:lnTo>
                  <a:lnTo>
                    <a:pt x="25400" y="190500"/>
                  </a:lnTo>
                  <a:lnTo>
                    <a:pt x="38100" y="127000"/>
                  </a:lnTo>
                  <a:lnTo>
                    <a:pt x="38100" y="88900"/>
                  </a:lnTo>
                  <a:lnTo>
                    <a:pt x="38100" y="63500"/>
                  </a:lnTo>
                  <a:lnTo>
                    <a:pt x="38100" y="63500"/>
                  </a:lnTo>
                  <a:lnTo>
                    <a:pt x="38100" y="76200"/>
                  </a:lnTo>
                  <a:lnTo>
                    <a:pt x="38100" y="101600"/>
                  </a:lnTo>
                  <a:lnTo>
                    <a:pt x="38100" y="114300"/>
                  </a:lnTo>
                  <a:lnTo>
                    <a:pt x="63500" y="177800"/>
                  </a:lnTo>
                  <a:lnTo>
                    <a:pt x="63500" y="215900"/>
                  </a:lnTo>
                  <a:lnTo>
                    <a:pt x="63500" y="203200"/>
                  </a:lnTo>
                  <a:lnTo>
                    <a:pt x="76200" y="114300"/>
                  </a:lnTo>
                  <a:lnTo>
                    <a:pt x="88900" y="63500"/>
                  </a:lnTo>
                  <a:lnTo>
                    <a:pt x="101600" y="38100"/>
                  </a:lnTo>
                  <a:lnTo>
                    <a:pt x="101600" y="25400"/>
                  </a:lnTo>
                  <a:lnTo>
                    <a:pt x="101600" y="25400"/>
                  </a:lnTo>
                  <a:lnTo>
                    <a:pt x="101600" y="25400"/>
                  </a:lnTo>
                  <a:lnTo>
                    <a:pt x="101600" y="101600"/>
                  </a:lnTo>
                  <a:lnTo>
                    <a:pt x="114300" y="139700"/>
                  </a:lnTo>
                  <a:lnTo>
                    <a:pt x="127000" y="152400"/>
                  </a:lnTo>
                  <a:lnTo>
                    <a:pt x="127000" y="165100"/>
                  </a:lnTo>
                  <a:lnTo>
                    <a:pt x="127000" y="152400"/>
                  </a:lnTo>
                  <a:lnTo>
                    <a:pt x="139700" y="152400"/>
                  </a:lnTo>
                  <a:lnTo>
                    <a:pt x="152400" y="38100"/>
                  </a:lnTo>
                  <a:lnTo>
                    <a:pt x="165100" y="25400"/>
                  </a:lnTo>
                  <a:lnTo>
                    <a:pt x="165100" y="0"/>
                  </a:lnTo>
                  <a:lnTo>
                    <a:pt x="165100" y="0"/>
                  </a:lnTo>
                  <a:lnTo>
                    <a:pt x="165100" y="101600"/>
                  </a:lnTo>
                  <a:lnTo>
                    <a:pt x="177800" y="152400"/>
                  </a:lnTo>
                  <a:lnTo>
                    <a:pt x="190500" y="165100"/>
                  </a:lnTo>
                  <a:lnTo>
                    <a:pt x="190500" y="165100"/>
                  </a:lnTo>
                  <a:lnTo>
                    <a:pt x="190500" y="177800"/>
                  </a:lnTo>
                  <a:lnTo>
                    <a:pt x="241300" y="114300"/>
                  </a:lnTo>
                  <a:lnTo>
                    <a:pt x="266700" y="63500"/>
                  </a:lnTo>
                  <a:lnTo>
                    <a:pt x="266700" y="50800"/>
                  </a:lnTo>
                </a:path>
              </a:pathLst>
            </a:custGeom>
            <a:ln w="1524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2" name="Vrije vorm 441"/>
            <p:cNvSpPr/>
            <p:nvPr/>
          </p:nvSpPr>
          <p:spPr>
            <a:xfrm>
              <a:off x="3149600" y="2247900"/>
              <a:ext cx="457201" cy="228601"/>
            </a:xfrm>
            <a:custGeom>
              <a:avLst/>
              <a:gdLst/>
              <a:ahLst/>
              <a:cxnLst/>
              <a:rect l="0" t="0" r="0" b="0"/>
              <a:pathLst>
                <a:path w="457201" h="228601">
                  <a:moveTo>
                    <a:pt x="38100" y="0"/>
                  </a:moveTo>
                  <a:lnTo>
                    <a:pt x="25400" y="38100"/>
                  </a:lnTo>
                  <a:lnTo>
                    <a:pt x="12700" y="76200"/>
                  </a:lnTo>
                  <a:lnTo>
                    <a:pt x="12700" y="101600"/>
                  </a:lnTo>
                  <a:lnTo>
                    <a:pt x="12700" y="127000"/>
                  </a:lnTo>
                  <a:lnTo>
                    <a:pt x="0" y="139700"/>
                  </a:lnTo>
                  <a:lnTo>
                    <a:pt x="12700" y="127000"/>
                  </a:lnTo>
                  <a:lnTo>
                    <a:pt x="12700" y="114300"/>
                  </a:lnTo>
                  <a:lnTo>
                    <a:pt x="25400" y="88900"/>
                  </a:lnTo>
                  <a:lnTo>
                    <a:pt x="63500" y="50800"/>
                  </a:lnTo>
                  <a:lnTo>
                    <a:pt x="50800" y="63500"/>
                  </a:lnTo>
                  <a:lnTo>
                    <a:pt x="38100" y="114300"/>
                  </a:lnTo>
                  <a:lnTo>
                    <a:pt x="25400" y="165100"/>
                  </a:lnTo>
                  <a:lnTo>
                    <a:pt x="38100" y="177800"/>
                  </a:lnTo>
                  <a:lnTo>
                    <a:pt x="63500" y="177800"/>
                  </a:lnTo>
                  <a:lnTo>
                    <a:pt x="76200" y="165100"/>
                  </a:lnTo>
                  <a:lnTo>
                    <a:pt x="101600" y="114300"/>
                  </a:lnTo>
                  <a:lnTo>
                    <a:pt x="127000" y="63500"/>
                  </a:lnTo>
                  <a:lnTo>
                    <a:pt x="139700" y="25400"/>
                  </a:lnTo>
                  <a:lnTo>
                    <a:pt x="152400" y="12700"/>
                  </a:lnTo>
                  <a:lnTo>
                    <a:pt x="139700" y="25400"/>
                  </a:lnTo>
                  <a:lnTo>
                    <a:pt x="114300" y="114300"/>
                  </a:lnTo>
                  <a:lnTo>
                    <a:pt x="114300" y="165100"/>
                  </a:lnTo>
                  <a:lnTo>
                    <a:pt x="127000" y="177800"/>
                  </a:lnTo>
                  <a:lnTo>
                    <a:pt x="139700" y="165100"/>
                  </a:lnTo>
                  <a:lnTo>
                    <a:pt x="165100" y="139700"/>
                  </a:lnTo>
                  <a:lnTo>
                    <a:pt x="203200" y="114300"/>
                  </a:lnTo>
                  <a:lnTo>
                    <a:pt x="228600" y="76200"/>
                  </a:lnTo>
                  <a:lnTo>
                    <a:pt x="254000" y="50800"/>
                  </a:lnTo>
                  <a:lnTo>
                    <a:pt x="254000" y="50800"/>
                  </a:lnTo>
                  <a:lnTo>
                    <a:pt x="254000" y="114300"/>
                  </a:lnTo>
                  <a:lnTo>
                    <a:pt x="254000" y="152400"/>
                  </a:lnTo>
                  <a:lnTo>
                    <a:pt x="266700" y="177800"/>
                  </a:lnTo>
                  <a:lnTo>
                    <a:pt x="266700" y="190500"/>
                  </a:lnTo>
                  <a:lnTo>
                    <a:pt x="292100" y="177800"/>
                  </a:lnTo>
                  <a:lnTo>
                    <a:pt x="317500" y="152400"/>
                  </a:lnTo>
                  <a:lnTo>
                    <a:pt x="342900" y="114300"/>
                  </a:lnTo>
                  <a:lnTo>
                    <a:pt x="368300" y="88900"/>
                  </a:lnTo>
                  <a:lnTo>
                    <a:pt x="381000" y="76200"/>
                  </a:lnTo>
                  <a:lnTo>
                    <a:pt x="381000" y="63500"/>
                  </a:lnTo>
                  <a:lnTo>
                    <a:pt x="381000" y="76200"/>
                  </a:lnTo>
                  <a:lnTo>
                    <a:pt x="381000" y="177800"/>
                  </a:lnTo>
                  <a:lnTo>
                    <a:pt x="381000" y="215900"/>
                  </a:lnTo>
                  <a:lnTo>
                    <a:pt x="406400" y="228600"/>
                  </a:lnTo>
                  <a:lnTo>
                    <a:pt x="431800" y="228600"/>
                  </a:lnTo>
                  <a:lnTo>
                    <a:pt x="457200" y="215900"/>
                  </a:lnTo>
                </a:path>
              </a:pathLst>
            </a:custGeom>
            <a:ln w="1524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3" name="Vrije vorm 442"/>
            <p:cNvSpPr/>
            <p:nvPr/>
          </p:nvSpPr>
          <p:spPr>
            <a:xfrm>
              <a:off x="2895600" y="1816100"/>
              <a:ext cx="203201" cy="190501"/>
            </a:xfrm>
            <a:custGeom>
              <a:avLst/>
              <a:gdLst/>
              <a:ahLst/>
              <a:cxnLst/>
              <a:rect l="0" t="0" r="0" b="0"/>
              <a:pathLst>
                <a:path w="203201" h="190501">
                  <a:moveTo>
                    <a:pt x="25400" y="114300"/>
                  </a:moveTo>
                  <a:lnTo>
                    <a:pt x="0" y="152400"/>
                  </a:lnTo>
                  <a:lnTo>
                    <a:pt x="0" y="152400"/>
                  </a:lnTo>
                  <a:lnTo>
                    <a:pt x="0" y="152400"/>
                  </a:lnTo>
                  <a:lnTo>
                    <a:pt x="0" y="114300"/>
                  </a:lnTo>
                  <a:lnTo>
                    <a:pt x="0" y="88900"/>
                  </a:lnTo>
                  <a:lnTo>
                    <a:pt x="25400" y="50800"/>
                  </a:lnTo>
                  <a:lnTo>
                    <a:pt x="38100" y="25400"/>
                  </a:lnTo>
                  <a:lnTo>
                    <a:pt x="38100" y="12700"/>
                  </a:lnTo>
                  <a:lnTo>
                    <a:pt x="38100" y="0"/>
                  </a:lnTo>
                  <a:lnTo>
                    <a:pt x="38100" y="12700"/>
                  </a:lnTo>
                  <a:lnTo>
                    <a:pt x="25400" y="101600"/>
                  </a:lnTo>
                  <a:lnTo>
                    <a:pt x="12700" y="139700"/>
                  </a:lnTo>
                  <a:lnTo>
                    <a:pt x="25400" y="152400"/>
                  </a:lnTo>
                  <a:lnTo>
                    <a:pt x="12700" y="152400"/>
                  </a:lnTo>
                  <a:lnTo>
                    <a:pt x="25400" y="152400"/>
                  </a:lnTo>
                  <a:lnTo>
                    <a:pt x="63500" y="101600"/>
                  </a:lnTo>
                  <a:lnTo>
                    <a:pt x="88900" y="76200"/>
                  </a:lnTo>
                  <a:lnTo>
                    <a:pt x="101600" y="63500"/>
                  </a:lnTo>
                  <a:lnTo>
                    <a:pt x="101600" y="50800"/>
                  </a:lnTo>
                  <a:lnTo>
                    <a:pt x="101600" y="50800"/>
                  </a:lnTo>
                  <a:lnTo>
                    <a:pt x="88900" y="139700"/>
                  </a:lnTo>
                  <a:lnTo>
                    <a:pt x="63500" y="165100"/>
                  </a:lnTo>
                  <a:lnTo>
                    <a:pt x="76200" y="177800"/>
                  </a:lnTo>
                  <a:lnTo>
                    <a:pt x="63500" y="190500"/>
                  </a:lnTo>
                  <a:lnTo>
                    <a:pt x="139700" y="127000"/>
                  </a:lnTo>
                  <a:lnTo>
                    <a:pt x="152400" y="101600"/>
                  </a:lnTo>
                  <a:lnTo>
                    <a:pt x="165100" y="88900"/>
                  </a:lnTo>
                  <a:lnTo>
                    <a:pt x="165100" y="88900"/>
                  </a:lnTo>
                  <a:lnTo>
                    <a:pt x="165100" y="88900"/>
                  </a:lnTo>
                  <a:lnTo>
                    <a:pt x="165100" y="152400"/>
                  </a:lnTo>
                  <a:lnTo>
                    <a:pt x="165100" y="165100"/>
                  </a:lnTo>
                  <a:lnTo>
                    <a:pt x="177800" y="165100"/>
                  </a:lnTo>
                  <a:lnTo>
                    <a:pt x="203200" y="152400"/>
                  </a:lnTo>
                  <a:lnTo>
                    <a:pt x="203200" y="152400"/>
                  </a:lnTo>
                </a:path>
              </a:pathLst>
            </a:custGeom>
            <a:ln w="1524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4" name="Vrije vorm 443"/>
            <p:cNvSpPr/>
            <p:nvPr/>
          </p:nvSpPr>
          <p:spPr>
            <a:xfrm>
              <a:off x="3924300" y="20066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2700"/>
                  </a:lnTo>
                  <a:lnTo>
                    <a:pt x="635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5" name="Vrije vorm 444"/>
            <p:cNvSpPr/>
            <p:nvPr/>
          </p:nvSpPr>
          <p:spPr>
            <a:xfrm>
              <a:off x="4000500" y="2044700"/>
              <a:ext cx="241301" cy="254001"/>
            </a:xfrm>
            <a:custGeom>
              <a:avLst/>
              <a:gdLst/>
              <a:ahLst/>
              <a:cxnLst/>
              <a:rect l="0" t="0" r="0" b="0"/>
              <a:pathLst>
                <a:path w="241301" h="254001">
                  <a:moveTo>
                    <a:pt x="0" y="76200"/>
                  </a:moveTo>
                  <a:lnTo>
                    <a:pt x="0" y="76200"/>
                  </a:lnTo>
                  <a:lnTo>
                    <a:pt x="12700" y="88900"/>
                  </a:lnTo>
                  <a:lnTo>
                    <a:pt x="38100" y="190500"/>
                  </a:lnTo>
                  <a:lnTo>
                    <a:pt x="50800" y="228600"/>
                  </a:lnTo>
                  <a:lnTo>
                    <a:pt x="50800" y="241300"/>
                  </a:lnTo>
                  <a:lnTo>
                    <a:pt x="50800" y="254000"/>
                  </a:lnTo>
                  <a:lnTo>
                    <a:pt x="50800" y="254000"/>
                  </a:lnTo>
                  <a:lnTo>
                    <a:pt x="38100" y="241300"/>
                  </a:lnTo>
                  <a:lnTo>
                    <a:pt x="25400" y="139700"/>
                  </a:lnTo>
                  <a:lnTo>
                    <a:pt x="25400" y="101600"/>
                  </a:lnTo>
                  <a:lnTo>
                    <a:pt x="25400" y="76200"/>
                  </a:lnTo>
                  <a:lnTo>
                    <a:pt x="38100" y="63500"/>
                  </a:lnTo>
                  <a:lnTo>
                    <a:pt x="63500" y="76200"/>
                  </a:lnTo>
                  <a:lnTo>
                    <a:pt x="76200" y="88900"/>
                  </a:lnTo>
                  <a:lnTo>
                    <a:pt x="101600" y="114300"/>
                  </a:lnTo>
                  <a:lnTo>
                    <a:pt x="127000" y="152400"/>
                  </a:lnTo>
                  <a:lnTo>
                    <a:pt x="127000" y="190500"/>
                  </a:lnTo>
                  <a:lnTo>
                    <a:pt x="139700" y="203200"/>
                  </a:lnTo>
                  <a:lnTo>
                    <a:pt x="139700" y="203200"/>
                  </a:lnTo>
                  <a:lnTo>
                    <a:pt x="139700" y="190500"/>
                  </a:lnTo>
                  <a:lnTo>
                    <a:pt x="127000" y="165100"/>
                  </a:lnTo>
                  <a:lnTo>
                    <a:pt x="139700" y="38100"/>
                  </a:lnTo>
                  <a:lnTo>
                    <a:pt x="139700" y="25400"/>
                  </a:lnTo>
                  <a:lnTo>
                    <a:pt x="139700" y="0"/>
                  </a:lnTo>
                  <a:lnTo>
                    <a:pt x="139700" y="12700"/>
                  </a:lnTo>
                  <a:lnTo>
                    <a:pt x="190500" y="76200"/>
                  </a:lnTo>
                  <a:lnTo>
                    <a:pt x="215900" y="101600"/>
                  </a:lnTo>
                  <a:lnTo>
                    <a:pt x="228600" y="139700"/>
                  </a:lnTo>
                  <a:lnTo>
                    <a:pt x="241300" y="152400"/>
                  </a:lnTo>
                  <a:lnTo>
                    <a:pt x="241300" y="165100"/>
                  </a:lnTo>
                  <a:lnTo>
                    <a:pt x="241300" y="165100"/>
                  </a:lnTo>
                  <a:lnTo>
                    <a:pt x="241300" y="165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6" name="Vrije vorm 445"/>
            <p:cNvSpPr/>
            <p:nvPr/>
          </p:nvSpPr>
          <p:spPr>
            <a:xfrm>
              <a:off x="4292600" y="2019300"/>
              <a:ext cx="177801" cy="152401"/>
            </a:xfrm>
            <a:custGeom>
              <a:avLst/>
              <a:gdLst/>
              <a:ahLst/>
              <a:cxnLst/>
              <a:rect l="0" t="0" r="0" b="0"/>
              <a:pathLst>
                <a:path w="177801" h="152401">
                  <a:moveTo>
                    <a:pt x="0" y="76200"/>
                  </a:moveTo>
                  <a:lnTo>
                    <a:pt x="0" y="127000"/>
                  </a:lnTo>
                  <a:lnTo>
                    <a:pt x="0" y="139700"/>
                  </a:lnTo>
                  <a:lnTo>
                    <a:pt x="0" y="152400"/>
                  </a:lnTo>
                  <a:lnTo>
                    <a:pt x="12700" y="139700"/>
                  </a:lnTo>
                  <a:lnTo>
                    <a:pt x="12700" y="76200"/>
                  </a:lnTo>
                  <a:lnTo>
                    <a:pt x="12700" y="50800"/>
                  </a:lnTo>
                  <a:lnTo>
                    <a:pt x="25400" y="101600"/>
                  </a:lnTo>
                  <a:lnTo>
                    <a:pt x="38100" y="127000"/>
                  </a:lnTo>
                  <a:lnTo>
                    <a:pt x="50800" y="127000"/>
                  </a:lnTo>
                  <a:lnTo>
                    <a:pt x="38100" y="139700"/>
                  </a:lnTo>
                  <a:lnTo>
                    <a:pt x="50800" y="139700"/>
                  </a:lnTo>
                  <a:lnTo>
                    <a:pt x="76200" y="101600"/>
                  </a:lnTo>
                  <a:lnTo>
                    <a:pt x="76200" y="63500"/>
                  </a:lnTo>
                  <a:lnTo>
                    <a:pt x="76200" y="38100"/>
                  </a:lnTo>
                  <a:lnTo>
                    <a:pt x="88900" y="25400"/>
                  </a:lnTo>
                  <a:lnTo>
                    <a:pt x="88900" y="25400"/>
                  </a:lnTo>
                  <a:lnTo>
                    <a:pt x="88900" y="25400"/>
                  </a:lnTo>
                  <a:lnTo>
                    <a:pt x="88900" y="38100"/>
                  </a:lnTo>
                  <a:lnTo>
                    <a:pt x="114300" y="101600"/>
                  </a:lnTo>
                  <a:lnTo>
                    <a:pt x="127000" y="114300"/>
                  </a:lnTo>
                  <a:lnTo>
                    <a:pt x="127000" y="101600"/>
                  </a:lnTo>
                  <a:lnTo>
                    <a:pt x="127000" y="101600"/>
                  </a:lnTo>
                  <a:lnTo>
                    <a:pt x="127000" y="76200"/>
                  </a:lnTo>
                  <a:lnTo>
                    <a:pt x="139700" y="12700"/>
                  </a:lnTo>
                  <a:lnTo>
                    <a:pt x="152400" y="0"/>
                  </a:lnTo>
                  <a:lnTo>
                    <a:pt x="165100" y="0"/>
                  </a:lnTo>
                  <a:lnTo>
                    <a:pt x="177800" y="12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7" name="Vrije vorm 446"/>
            <p:cNvSpPr/>
            <p:nvPr/>
          </p:nvSpPr>
          <p:spPr>
            <a:xfrm>
              <a:off x="4495800" y="2006600"/>
              <a:ext cx="88901" cy="88901"/>
            </a:xfrm>
            <a:custGeom>
              <a:avLst/>
              <a:gdLst/>
              <a:ahLst/>
              <a:cxnLst/>
              <a:rect l="0" t="0" r="0" b="0"/>
              <a:pathLst>
                <a:path w="88901" h="88901">
                  <a:moveTo>
                    <a:pt x="0" y="25400"/>
                  </a:moveTo>
                  <a:lnTo>
                    <a:pt x="0" y="63500"/>
                  </a:lnTo>
                  <a:lnTo>
                    <a:pt x="0" y="76200"/>
                  </a:lnTo>
                  <a:lnTo>
                    <a:pt x="0" y="88900"/>
                  </a:lnTo>
                  <a:lnTo>
                    <a:pt x="0" y="88900"/>
                  </a:lnTo>
                  <a:lnTo>
                    <a:pt x="0" y="88900"/>
                  </a:lnTo>
                  <a:lnTo>
                    <a:pt x="25400" y="76200"/>
                  </a:lnTo>
                  <a:lnTo>
                    <a:pt x="38100" y="38100"/>
                  </a:lnTo>
                  <a:lnTo>
                    <a:pt x="38100" y="25400"/>
                  </a:lnTo>
                  <a:lnTo>
                    <a:pt x="38100" y="0"/>
                  </a:lnTo>
                  <a:lnTo>
                    <a:pt x="38100" y="12700"/>
                  </a:lnTo>
                  <a:lnTo>
                    <a:pt x="38100" y="12700"/>
                  </a:lnTo>
                  <a:lnTo>
                    <a:pt x="50800" y="25400"/>
                  </a:lnTo>
                  <a:lnTo>
                    <a:pt x="88900" y="50800"/>
                  </a:lnTo>
                  <a:lnTo>
                    <a:pt x="88900" y="63500"/>
                  </a:lnTo>
                  <a:lnTo>
                    <a:pt x="88900" y="63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8" name="Vrije vorm 447"/>
            <p:cNvSpPr/>
            <p:nvPr/>
          </p:nvSpPr>
          <p:spPr>
            <a:xfrm>
              <a:off x="4635500" y="1905000"/>
              <a:ext cx="139701" cy="165101"/>
            </a:xfrm>
            <a:custGeom>
              <a:avLst/>
              <a:gdLst/>
              <a:ahLst/>
              <a:cxnLst/>
              <a:rect l="0" t="0" r="0" b="0"/>
              <a:pathLst>
                <a:path w="139701" h="165101">
                  <a:moveTo>
                    <a:pt x="12700" y="101600"/>
                  </a:moveTo>
                  <a:lnTo>
                    <a:pt x="12700" y="127000"/>
                  </a:lnTo>
                  <a:lnTo>
                    <a:pt x="12700" y="152400"/>
                  </a:lnTo>
                  <a:lnTo>
                    <a:pt x="12700" y="165100"/>
                  </a:lnTo>
                  <a:lnTo>
                    <a:pt x="12700" y="165100"/>
                  </a:lnTo>
                  <a:lnTo>
                    <a:pt x="12700" y="152400"/>
                  </a:lnTo>
                  <a:lnTo>
                    <a:pt x="12700" y="139700"/>
                  </a:lnTo>
                  <a:lnTo>
                    <a:pt x="12700" y="127000"/>
                  </a:lnTo>
                  <a:lnTo>
                    <a:pt x="0" y="2540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25400" y="88900"/>
                  </a:lnTo>
                  <a:lnTo>
                    <a:pt x="25400" y="114300"/>
                  </a:lnTo>
                  <a:lnTo>
                    <a:pt x="38100" y="127000"/>
                  </a:lnTo>
                  <a:lnTo>
                    <a:pt x="38100" y="127000"/>
                  </a:lnTo>
                  <a:lnTo>
                    <a:pt x="63500" y="88900"/>
                  </a:lnTo>
                  <a:lnTo>
                    <a:pt x="63500" y="76200"/>
                  </a:lnTo>
                  <a:lnTo>
                    <a:pt x="88900" y="114300"/>
                  </a:lnTo>
                  <a:lnTo>
                    <a:pt x="101600" y="127000"/>
                  </a:lnTo>
                  <a:lnTo>
                    <a:pt x="114300" y="127000"/>
                  </a:lnTo>
                  <a:lnTo>
                    <a:pt x="127000" y="127000"/>
                  </a:lnTo>
                  <a:lnTo>
                    <a:pt x="139700" y="114300"/>
                  </a:lnTo>
                  <a:lnTo>
                    <a:pt x="139700" y="88900"/>
                  </a:lnTo>
                  <a:lnTo>
                    <a:pt x="139700" y="63500"/>
                  </a:lnTo>
                  <a:lnTo>
                    <a:pt x="127000" y="38100"/>
                  </a:lnTo>
                  <a:lnTo>
                    <a:pt x="114300" y="12700"/>
                  </a:lnTo>
                  <a:lnTo>
                    <a:pt x="101600" y="12700"/>
                  </a:lnTo>
                  <a:lnTo>
                    <a:pt x="101600" y="12700"/>
                  </a:lnTo>
                  <a:lnTo>
                    <a:pt x="88900" y="12700"/>
                  </a:lnTo>
                  <a:lnTo>
                    <a:pt x="88900" y="50800"/>
                  </a:lnTo>
                  <a:lnTo>
                    <a:pt x="88900" y="50800"/>
                  </a:lnTo>
                  <a:lnTo>
                    <a:pt x="88900" y="50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9" name="Vrije vorm 448"/>
            <p:cNvSpPr/>
            <p:nvPr/>
          </p:nvSpPr>
          <p:spPr>
            <a:xfrm>
              <a:off x="4864100" y="1905000"/>
              <a:ext cx="88901" cy="88901"/>
            </a:xfrm>
            <a:custGeom>
              <a:avLst/>
              <a:gdLst/>
              <a:ahLst/>
              <a:cxnLst/>
              <a:rect l="0" t="0" r="0" b="0"/>
              <a:pathLst>
                <a:path w="88901" h="88901">
                  <a:moveTo>
                    <a:pt x="0" y="63500"/>
                  </a:moveTo>
                  <a:lnTo>
                    <a:pt x="0" y="76200"/>
                  </a:lnTo>
                  <a:lnTo>
                    <a:pt x="12700" y="88900"/>
                  </a:lnTo>
                  <a:lnTo>
                    <a:pt x="12700" y="76200"/>
                  </a:lnTo>
                  <a:lnTo>
                    <a:pt x="12700" y="76200"/>
                  </a:lnTo>
                  <a:lnTo>
                    <a:pt x="25400" y="12700"/>
                  </a:lnTo>
                  <a:lnTo>
                    <a:pt x="25400" y="0"/>
                  </a:lnTo>
                  <a:lnTo>
                    <a:pt x="25400" y="12700"/>
                  </a:lnTo>
                  <a:lnTo>
                    <a:pt x="63500" y="50800"/>
                  </a:lnTo>
                  <a:lnTo>
                    <a:pt x="76200" y="63500"/>
                  </a:lnTo>
                  <a:lnTo>
                    <a:pt x="76200" y="63500"/>
                  </a:lnTo>
                  <a:lnTo>
                    <a:pt x="76200" y="63500"/>
                  </a:lnTo>
                  <a:lnTo>
                    <a:pt x="88900" y="25400"/>
                  </a:lnTo>
                  <a:lnTo>
                    <a:pt x="88900" y="12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0" name="Vrije vorm 449"/>
            <p:cNvSpPr/>
            <p:nvPr/>
          </p:nvSpPr>
          <p:spPr>
            <a:xfrm>
              <a:off x="5003800" y="1816100"/>
              <a:ext cx="228601" cy="139701"/>
            </a:xfrm>
            <a:custGeom>
              <a:avLst/>
              <a:gdLst/>
              <a:ahLst/>
              <a:cxnLst/>
              <a:rect l="0" t="0" r="0" b="0"/>
              <a:pathLst>
                <a:path w="228601" h="139701">
                  <a:moveTo>
                    <a:pt x="0" y="114300"/>
                  </a:moveTo>
                  <a:lnTo>
                    <a:pt x="0" y="139700"/>
                  </a:lnTo>
                  <a:lnTo>
                    <a:pt x="0" y="139700"/>
                  </a:lnTo>
                  <a:lnTo>
                    <a:pt x="0" y="127000"/>
                  </a:lnTo>
                  <a:lnTo>
                    <a:pt x="0" y="114300"/>
                  </a:lnTo>
                  <a:lnTo>
                    <a:pt x="12700" y="63500"/>
                  </a:lnTo>
                  <a:lnTo>
                    <a:pt x="12700" y="50800"/>
                  </a:lnTo>
                  <a:lnTo>
                    <a:pt x="25400" y="50800"/>
                  </a:lnTo>
                  <a:lnTo>
                    <a:pt x="50800" y="88900"/>
                  </a:lnTo>
                  <a:lnTo>
                    <a:pt x="63500" y="114300"/>
                  </a:lnTo>
                  <a:lnTo>
                    <a:pt x="76200" y="114300"/>
                  </a:lnTo>
                  <a:lnTo>
                    <a:pt x="63500" y="114300"/>
                  </a:lnTo>
                  <a:lnTo>
                    <a:pt x="76200" y="127000"/>
                  </a:lnTo>
                  <a:lnTo>
                    <a:pt x="101600" y="101600"/>
                  </a:lnTo>
                  <a:lnTo>
                    <a:pt x="114300" y="88900"/>
                  </a:lnTo>
                  <a:lnTo>
                    <a:pt x="114300" y="50800"/>
                  </a:lnTo>
                  <a:lnTo>
                    <a:pt x="127000" y="38100"/>
                  </a:lnTo>
                  <a:lnTo>
                    <a:pt x="127000" y="25400"/>
                  </a:lnTo>
                  <a:lnTo>
                    <a:pt x="127000" y="12700"/>
                  </a:lnTo>
                  <a:lnTo>
                    <a:pt x="139700" y="0"/>
                  </a:lnTo>
                  <a:lnTo>
                    <a:pt x="139700" y="12700"/>
                  </a:lnTo>
                  <a:lnTo>
                    <a:pt x="127000" y="12700"/>
                  </a:lnTo>
                  <a:lnTo>
                    <a:pt x="114300" y="63500"/>
                  </a:lnTo>
                  <a:lnTo>
                    <a:pt x="114300" y="88900"/>
                  </a:lnTo>
                  <a:lnTo>
                    <a:pt x="101600" y="88900"/>
                  </a:lnTo>
                  <a:lnTo>
                    <a:pt x="114300" y="88900"/>
                  </a:lnTo>
                  <a:lnTo>
                    <a:pt x="114300" y="76200"/>
                  </a:lnTo>
                  <a:lnTo>
                    <a:pt x="139700" y="25400"/>
                  </a:lnTo>
                  <a:lnTo>
                    <a:pt x="152400" y="12700"/>
                  </a:lnTo>
                  <a:lnTo>
                    <a:pt x="139700" y="0"/>
                  </a:lnTo>
                  <a:lnTo>
                    <a:pt x="152400" y="12700"/>
                  </a:lnTo>
                  <a:lnTo>
                    <a:pt x="152400" y="25400"/>
                  </a:lnTo>
                  <a:lnTo>
                    <a:pt x="190500" y="50800"/>
                  </a:lnTo>
                  <a:lnTo>
                    <a:pt x="215900" y="63500"/>
                  </a:lnTo>
                  <a:lnTo>
                    <a:pt x="228600" y="50800"/>
                  </a:lnTo>
                  <a:lnTo>
                    <a:pt x="228600" y="50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1" name="Vrije vorm 450"/>
            <p:cNvSpPr/>
            <p:nvPr/>
          </p:nvSpPr>
          <p:spPr>
            <a:xfrm>
              <a:off x="3797300" y="2336800"/>
              <a:ext cx="546101" cy="381001"/>
            </a:xfrm>
            <a:custGeom>
              <a:avLst/>
              <a:gdLst/>
              <a:ahLst/>
              <a:cxnLst/>
              <a:rect l="0" t="0" r="0" b="0"/>
              <a:pathLst>
                <a:path w="546101" h="381001">
                  <a:moveTo>
                    <a:pt x="63500" y="139700"/>
                  </a:moveTo>
                  <a:lnTo>
                    <a:pt x="88900" y="190500"/>
                  </a:lnTo>
                  <a:lnTo>
                    <a:pt x="101600" y="241300"/>
                  </a:lnTo>
                  <a:lnTo>
                    <a:pt x="127000" y="279400"/>
                  </a:lnTo>
                  <a:lnTo>
                    <a:pt x="139700" y="330200"/>
                  </a:lnTo>
                  <a:lnTo>
                    <a:pt x="152400" y="368300"/>
                  </a:lnTo>
                  <a:lnTo>
                    <a:pt x="152400" y="381000"/>
                  </a:lnTo>
                  <a:lnTo>
                    <a:pt x="127000" y="342900"/>
                  </a:lnTo>
                  <a:lnTo>
                    <a:pt x="101600" y="304800"/>
                  </a:lnTo>
                  <a:lnTo>
                    <a:pt x="76200" y="266700"/>
                  </a:lnTo>
                  <a:lnTo>
                    <a:pt x="50800" y="215900"/>
                  </a:lnTo>
                  <a:lnTo>
                    <a:pt x="25400" y="177800"/>
                  </a:lnTo>
                  <a:lnTo>
                    <a:pt x="12700" y="139700"/>
                  </a:lnTo>
                  <a:lnTo>
                    <a:pt x="0" y="114300"/>
                  </a:lnTo>
                  <a:lnTo>
                    <a:pt x="12700" y="88900"/>
                  </a:lnTo>
                  <a:lnTo>
                    <a:pt x="38100" y="88900"/>
                  </a:lnTo>
                  <a:lnTo>
                    <a:pt x="50800" y="76200"/>
                  </a:lnTo>
                  <a:lnTo>
                    <a:pt x="76200" y="88900"/>
                  </a:lnTo>
                  <a:lnTo>
                    <a:pt x="101600" y="101600"/>
                  </a:lnTo>
                  <a:lnTo>
                    <a:pt x="127000" y="127000"/>
                  </a:lnTo>
                  <a:lnTo>
                    <a:pt x="127000" y="139700"/>
                  </a:lnTo>
                  <a:lnTo>
                    <a:pt x="127000" y="165100"/>
                  </a:lnTo>
                  <a:lnTo>
                    <a:pt x="114300" y="203200"/>
                  </a:lnTo>
                  <a:lnTo>
                    <a:pt x="76200" y="215900"/>
                  </a:lnTo>
                  <a:lnTo>
                    <a:pt x="63500" y="241300"/>
                  </a:lnTo>
                  <a:lnTo>
                    <a:pt x="50800" y="241300"/>
                  </a:lnTo>
                  <a:lnTo>
                    <a:pt x="63500" y="241300"/>
                  </a:lnTo>
                  <a:lnTo>
                    <a:pt x="76200" y="241300"/>
                  </a:lnTo>
                  <a:lnTo>
                    <a:pt x="139700" y="203200"/>
                  </a:lnTo>
                  <a:lnTo>
                    <a:pt x="177800" y="177800"/>
                  </a:lnTo>
                  <a:lnTo>
                    <a:pt x="190500" y="152400"/>
                  </a:lnTo>
                  <a:lnTo>
                    <a:pt x="215900" y="127000"/>
                  </a:lnTo>
                  <a:lnTo>
                    <a:pt x="215900" y="101600"/>
                  </a:lnTo>
                  <a:lnTo>
                    <a:pt x="228600" y="76200"/>
                  </a:lnTo>
                  <a:lnTo>
                    <a:pt x="228600" y="63500"/>
                  </a:lnTo>
                  <a:lnTo>
                    <a:pt x="215900" y="50800"/>
                  </a:lnTo>
                  <a:lnTo>
                    <a:pt x="215900" y="50800"/>
                  </a:lnTo>
                  <a:lnTo>
                    <a:pt x="203200" y="114300"/>
                  </a:lnTo>
                  <a:lnTo>
                    <a:pt x="215900" y="139700"/>
                  </a:lnTo>
                  <a:lnTo>
                    <a:pt x="228600" y="165100"/>
                  </a:lnTo>
                  <a:lnTo>
                    <a:pt x="254000" y="190500"/>
                  </a:lnTo>
                  <a:lnTo>
                    <a:pt x="279400" y="190500"/>
                  </a:lnTo>
                  <a:lnTo>
                    <a:pt x="292100" y="177800"/>
                  </a:lnTo>
                  <a:lnTo>
                    <a:pt x="304800" y="165100"/>
                  </a:lnTo>
                  <a:lnTo>
                    <a:pt x="317500" y="127000"/>
                  </a:lnTo>
                  <a:lnTo>
                    <a:pt x="317500" y="88900"/>
                  </a:lnTo>
                  <a:lnTo>
                    <a:pt x="304800" y="50800"/>
                  </a:lnTo>
                  <a:lnTo>
                    <a:pt x="304800" y="25400"/>
                  </a:lnTo>
                  <a:lnTo>
                    <a:pt x="292100" y="0"/>
                  </a:lnTo>
                  <a:lnTo>
                    <a:pt x="292100" y="12700"/>
                  </a:lnTo>
                  <a:lnTo>
                    <a:pt x="304800" y="12700"/>
                  </a:lnTo>
                  <a:lnTo>
                    <a:pt x="304800" y="38100"/>
                  </a:lnTo>
                  <a:lnTo>
                    <a:pt x="355600" y="101600"/>
                  </a:lnTo>
                  <a:lnTo>
                    <a:pt x="393700" y="127000"/>
                  </a:lnTo>
                  <a:lnTo>
                    <a:pt x="406400" y="114300"/>
                  </a:lnTo>
                  <a:lnTo>
                    <a:pt x="419100" y="101600"/>
                  </a:lnTo>
                  <a:lnTo>
                    <a:pt x="431800" y="76200"/>
                  </a:lnTo>
                  <a:lnTo>
                    <a:pt x="444500" y="38100"/>
                  </a:lnTo>
                  <a:lnTo>
                    <a:pt x="444500" y="25400"/>
                  </a:lnTo>
                  <a:lnTo>
                    <a:pt x="431800" y="25400"/>
                  </a:lnTo>
                  <a:lnTo>
                    <a:pt x="444500" y="12700"/>
                  </a:lnTo>
                  <a:lnTo>
                    <a:pt x="431800" y="12700"/>
                  </a:lnTo>
                  <a:lnTo>
                    <a:pt x="419100" y="63500"/>
                  </a:lnTo>
                  <a:lnTo>
                    <a:pt x="431800" y="88900"/>
                  </a:lnTo>
                  <a:lnTo>
                    <a:pt x="457200" y="88900"/>
                  </a:lnTo>
                  <a:lnTo>
                    <a:pt x="469900" y="88900"/>
                  </a:lnTo>
                  <a:lnTo>
                    <a:pt x="508000" y="76200"/>
                  </a:lnTo>
                  <a:lnTo>
                    <a:pt x="533400" y="63500"/>
                  </a:lnTo>
                  <a:lnTo>
                    <a:pt x="546100" y="50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2" name="Vrije vorm 451"/>
            <p:cNvSpPr/>
            <p:nvPr/>
          </p:nvSpPr>
          <p:spPr>
            <a:xfrm>
              <a:off x="7086600" y="774700"/>
              <a:ext cx="228601" cy="495301"/>
            </a:xfrm>
            <a:custGeom>
              <a:avLst/>
              <a:gdLst/>
              <a:ahLst/>
              <a:cxnLst/>
              <a:rect l="0" t="0" r="0" b="0"/>
              <a:pathLst>
                <a:path w="228601" h="495301">
                  <a:moveTo>
                    <a:pt x="139700" y="0"/>
                  </a:moveTo>
                  <a:lnTo>
                    <a:pt x="139700" y="0"/>
                  </a:lnTo>
                  <a:lnTo>
                    <a:pt x="101600" y="12700"/>
                  </a:lnTo>
                  <a:lnTo>
                    <a:pt x="76200" y="38100"/>
                  </a:lnTo>
                  <a:lnTo>
                    <a:pt x="50800" y="50800"/>
                  </a:lnTo>
                  <a:lnTo>
                    <a:pt x="25400" y="88900"/>
                  </a:lnTo>
                  <a:lnTo>
                    <a:pt x="25400" y="101600"/>
                  </a:lnTo>
                  <a:lnTo>
                    <a:pt x="12700" y="127000"/>
                  </a:lnTo>
                  <a:lnTo>
                    <a:pt x="12700" y="152400"/>
                  </a:lnTo>
                  <a:lnTo>
                    <a:pt x="25400" y="165100"/>
                  </a:lnTo>
                  <a:lnTo>
                    <a:pt x="38100" y="177800"/>
                  </a:lnTo>
                  <a:lnTo>
                    <a:pt x="50800" y="177800"/>
                  </a:lnTo>
                  <a:lnTo>
                    <a:pt x="76200" y="177800"/>
                  </a:lnTo>
                  <a:lnTo>
                    <a:pt x="88900" y="177800"/>
                  </a:lnTo>
                  <a:lnTo>
                    <a:pt x="114300" y="152400"/>
                  </a:lnTo>
                  <a:lnTo>
                    <a:pt x="139700" y="139700"/>
                  </a:lnTo>
                  <a:lnTo>
                    <a:pt x="152400" y="114300"/>
                  </a:lnTo>
                  <a:lnTo>
                    <a:pt x="165100" y="101600"/>
                  </a:lnTo>
                  <a:lnTo>
                    <a:pt x="177800" y="76200"/>
                  </a:lnTo>
                  <a:lnTo>
                    <a:pt x="177800" y="63500"/>
                  </a:lnTo>
                  <a:lnTo>
                    <a:pt x="177800" y="50800"/>
                  </a:lnTo>
                  <a:lnTo>
                    <a:pt x="177800" y="50800"/>
                  </a:lnTo>
                  <a:lnTo>
                    <a:pt x="177800" y="50800"/>
                  </a:lnTo>
                  <a:lnTo>
                    <a:pt x="190500" y="63500"/>
                  </a:lnTo>
                  <a:lnTo>
                    <a:pt x="203200" y="127000"/>
                  </a:lnTo>
                  <a:lnTo>
                    <a:pt x="203200" y="165100"/>
                  </a:lnTo>
                  <a:lnTo>
                    <a:pt x="215900" y="203200"/>
                  </a:lnTo>
                  <a:lnTo>
                    <a:pt x="215900" y="241300"/>
                  </a:lnTo>
                  <a:lnTo>
                    <a:pt x="228600" y="279400"/>
                  </a:lnTo>
                  <a:lnTo>
                    <a:pt x="215900" y="330200"/>
                  </a:lnTo>
                  <a:lnTo>
                    <a:pt x="215900" y="368300"/>
                  </a:lnTo>
                  <a:lnTo>
                    <a:pt x="190500" y="406400"/>
                  </a:lnTo>
                  <a:lnTo>
                    <a:pt x="177800" y="444500"/>
                  </a:lnTo>
                  <a:lnTo>
                    <a:pt x="139700" y="469900"/>
                  </a:lnTo>
                  <a:lnTo>
                    <a:pt x="101600" y="482600"/>
                  </a:lnTo>
                  <a:lnTo>
                    <a:pt x="76200" y="495300"/>
                  </a:lnTo>
                  <a:lnTo>
                    <a:pt x="50800" y="495300"/>
                  </a:lnTo>
                  <a:lnTo>
                    <a:pt x="25400" y="469900"/>
                  </a:lnTo>
                  <a:lnTo>
                    <a:pt x="12700" y="457200"/>
                  </a:lnTo>
                  <a:lnTo>
                    <a:pt x="0" y="431800"/>
                  </a:lnTo>
                  <a:lnTo>
                    <a:pt x="12700" y="393700"/>
                  </a:lnTo>
                  <a:lnTo>
                    <a:pt x="12700" y="342900"/>
                  </a:lnTo>
                  <a:lnTo>
                    <a:pt x="25400" y="317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3" name="Vrije vorm 452"/>
            <p:cNvSpPr/>
            <p:nvPr/>
          </p:nvSpPr>
          <p:spPr>
            <a:xfrm>
              <a:off x="7340600" y="749300"/>
              <a:ext cx="177801" cy="177801"/>
            </a:xfrm>
            <a:custGeom>
              <a:avLst/>
              <a:gdLst/>
              <a:ahLst/>
              <a:cxnLst/>
              <a:rect l="0" t="0" r="0" b="0"/>
              <a:pathLst>
                <a:path w="177801" h="177801">
                  <a:moveTo>
                    <a:pt x="0" y="12700"/>
                  </a:moveTo>
                  <a:lnTo>
                    <a:pt x="25400" y="12700"/>
                  </a:lnTo>
                  <a:lnTo>
                    <a:pt x="38100" y="25400"/>
                  </a:lnTo>
                  <a:lnTo>
                    <a:pt x="50800" y="38100"/>
                  </a:lnTo>
                  <a:lnTo>
                    <a:pt x="50800" y="63500"/>
                  </a:lnTo>
                  <a:lnTo>
                    <a:pt x="63500" y="88900"/>
                  </a:lnTo>
                  <a:lnTo>
                    <a:pt x="63500" y="127000"/>
                  </a:lnTo>
                  <a:lnTo>
                    <a:pt x="63500" y="139700"/>
                  </a:lnTo>
                  <a:lnTo>
                    <a:pt x="63500" y="165100"/>
                  </a:lnTo>
                  <a:lnTo>
                    <a:pt x="50800" y="165100"/>
                  </a:lnTo>
                  <a:lnTo>
                    <a:pt x="63500" y="177800"/>
                  </a:lnTo>
                  <a:lnTo>
                    <a:pt x="63500" y="165100"/>
                  </a:lnTo>
                  <a:lnTo>
                    <a:pt x="50800" y="152400"/>
                  </a:lnTo>
                  <a:lnTo>
                    <a:pt x="63500" y="76200"/>
                  </a:lnTo>
                  <a:lnTo>
                    <a:pt x="76200" y="38100"/>
                  </a:lnTo>
                  <a:lnTo>
                    <a:pt x="101600" y="12700"/>
                  </a:lnTo>
                  <a:lnTo>
                    <a:pt x="114300" y="0"/>
                  </a:lnTo>
                  <a:lnTo>
                    <a:pt x="139700" y="0"/>
                  </a:lnTo>
                  <a:lnTo>
                    <a:pt x="152400" y="0"/>
                  </a:lnTo>
                  <a:lnTo>
                    <a:pt x="165100" y="12700"/>
                  </a:lnTo>
                  <a:lnTo>
                    <a:pt x="177800" y="25400"/>
                  </a:lnTo>
                  <a:lnTo>
                    <a:pt x="177800" y="38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4" name="Vrije vorm 453"/>
            <p:cNvSpPr/>
            <p:nvPr/>
          </p:nvSpPr>
          <p:spPr>
            <a:xfrm>
              <a:off x="7569200" y="762000"/>
              <a:ext cx="152401" cy="190501"/>
            </a:xfrm>
            <a:custGeom>
              <a:avLst/>
              <a:gdLst/>
              <a:ahLst/>
              <a:cxnLst/>
              <a:rect l="0" t="0" r="0" b="0"/>
              <a:pathLst>
                <a:path w="152401" h="190501">
                  <a:moveTo>
                    <a:pt x="114300" y="0"/>
                  </a:moveTo>
                  <a:lnTo>
                    <a:pt x="114300" y="0"/>
                  </a:lnTo>
                  <a:lnTo>
                    <a:pt x="76200" y="0"/>
                  </a:lnTo>
                  <a:lnTo>
                    <a:pt x="63500" y="12700"/>
                  </a:lnTo>
                  <a:lnTo>
                    <a:pt x="38100" y="25400"/>
                  </a:lnTo>
                  <a:lnTo>
                    <a:pt x="25400" y="50800"/>
                  </a:lnTo>
                  <a:lnTo>
                    <a:pt x="12700" y="76200"/>
                  </a:lnTo>
                  <a:lnTo>
                    <a:pt x="0" y="101600"/>
                  </a:lnTo>
                  <a:lnTo>
                    <a:pt x="0" y="127000"/>
                  </a:lnTo>
                  <a:lnTo>
                    <a:pt x="12700" y="139700"/>
                  </a:lnTo>
                  <a:lnTo>
                    <a:pt x="25400" y="165100"/>
                  </a:lnTo>
                  <a:lnTo>
                    <a:pt x="38100" y="165100"/>
                  </a:lnTo>
                  <a:lnTo>
                    <a:pt x="63500" y="152400"/>
                  </a:lnTo>
                  <a:lnTo>
                    <a:pt x="76200" y="139700"/>
                  </a:lnTo>
                  <a:lnTo>
                    <a:pt x="101600" y="127000"/>
                  </a:lnTo>
                  <a:lnTo>
                    <a:pt x="114300" y="101600"/>
                  </a:lnTo>
                  <a:lnTo>
                    <a:pt x="114300" y="63500"/>
                  </a:lnTo>
                  <a:lnTo>
                    <a:pt x="114300" y="38100"/>
                  </a:lnTo>
                  <a:lnTo>
                    <a:pt x="114300" y="25400"/>
                  </a:lnTo>
                  <a:lnTo>
                    <a:pt x="114300" y="12700"/>
                  </a:lnTo>
                  <a:lnTo>
                    <a:pt x="114300" y="25400"/>
                  </a:lnTo>
                  <a:lnTo>
                    <a:pt x="114300" y="25400"/>
                  </a:lnTo>
                  <a:lnTo>
                    <a:pt x="114300" y="50800"/>
                  </a:lnTo>
                  <a:lnTo>
                    <a:pt x="127000" y="127000"/>
                  </a:lnTo>
                  <a:lnTo>
                    <a:pt x="127000" y="165100"/>
                  </a:lnTo>
                  <a:lnTo>
                    <a:pt x="139700" y="177800"/>
                  </a:lnTo>
                  <a:lnTo>
                    <a:pt x="152400" y="177800"/>
                  </a:lnTo>
                  <a:lnTo>
                    <a:pt x="152400" y="190500"/>
                  </a:lnTo>
                  <a:lnTo>
                    <a:pt x="152400" y="177800"/>
                  </a:lnTo>
                  <a:lnTo>
                    <a:pt x="152400" y="177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5" name="Vrije vorm 454"/>
            <p:cNvSpPr/>
            <p:nvPr/>
          </p:nvSpPr>
          <p:spPr>
            <a:xfrm>
              <a:off x="7810500" y="800100"/>
              <a:ext cx="152401" cy="152401"/>
            </a:xfrm>
            <a:custGeom>
              <a:avLst/>
              <a:gdLst/>
              <a:ahLst/>
              <a:cxnLst/>
              <a:rect l="0" t="0" r="0" b="0"/>
              <a:pathLst>
                <a:path w="152401" h="152401">
                  <a:moveTo>
                    <a:pt x="0" y="12700"/>
                  </a:moveTo>
                  <a:lnTo>
                    <a:pt x="0" y="38100"/>
                  </a:lnTo>
                  <a:lnTo>
                    <a:pt x="0" y="63500"/>
                  </a:lnTo>
                  <a:lnTo>
                    <a:pt x="0" y="88900"/>
                  </a:lnTo>
                  <a:lnTo>
                    <a:pt x="0" y="101600"/>
                  </a:lnTo>
                  <a:lnTo>
                    <a:pt x="12700" y="127000"/>
                  </a:lnTo>
                  <a:lnTo>
                    <a:pt x="25400" y="139700"/>
                  </a:lnTo>
                  <a:lnTo>
                    <a:pt x="12700" y="139700"/>
                  </a:lnTo>
                  <a:lnTo>
                    <a:pt x="12700" y="127000"/>
                  </a:lnTo>
                  <a:lnTo>
                    <a:pt x="12700" y="127000"/>
                  </a:lnTo>
                  <a:lnTo>
                    <a:pt x="25400" y="114300"/>
                  </a:lnTo>
                  <a:lnTo>
                    <a:pt x="38100" y="38100"/>
                  </a:lnTo>
                  <a:lnTo>
                    <a:pt x="63500" y="12700"/>
                  </a:lnTo>
                  <a:lnTo>
                    <a:pt x="76200" y="0"/>
                  </a:lnTo>
                  <a:lnTo>
                    <a:pt x="101600" y="0"/>
                  </a:lnTo>
                  <a:lnTo>
                    <a:pt x="114300" y="12700"/>
                  </a:lnTo>
                  <a:lnTo>
                    <a:pt x="127000" y="38100"/>
                  </a:lnTo>
                  <a:lnTo>
                    <a:pt x="139700" y="63500"/>
                  </a:lnTo>
                  <a:lnTo>
                    <a:pt x="139700" y="88900"/>
                  </a:lnTo>
                  <a:lnTo>
                    <a:pt x="152400" y="127000"/>
                  </a:lnTo>
                  <a:lnTo>
                    <a:pt x="152400" y="139700"/>
                  </a:lnTo>
                  <a:lnTo>
                    <a:pt x="152400" y="152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6" name="Vrije vorm 455"/>
            <p:cNvSpPr/>
            <p:nvPr/>
          </p:nvSpPr>
          <p:spPr>
            <a:xfrm>
              <a:off x="8064500" y="698500"/>
              <a:ext cx="152401" cy="279401"/>
            </a:xfrm>
            <a:custGeom>
              <a:avLst/>
              <a:gdLst/>
              <a:ahLst/>
              <a:cxnLst/>
              <a:rect l="0" t="0" r="0" b="0"/>
              <a:pathLst>
                <a:path w="152401" h="279401">
                  <a:moveTo>
                    <a:pt x="88900" y="127000"/>
                  </a:moveTo>
                  <a:lnTo>
                    <a:pt x="38100" y="139700"/>
                  </a:lnTo>
                  <a:lnTo>
                    <a:pt x="12700" y="165100"/>
                  </a:lnTo>
                  <a:lnTo>
                    <a:pt x="0" y="177800"/>
                  </a:lnTo>
                  <a:lnTo>
                    <a:pt x="0" y="190500"/>
                  </a:lnTo>
                  <a:lnTo>
                    <a:pt x="0" y="215900"/>
                  </a:lnTo>
                  <a:lnTo>
                    <a:pt x="12700" y="228600"/>
                  </a:lnTo>
                  <a:lnTo>
                    <a:pt x="25400" y="241300"/>
                  </a:lnTo>
                  <a:lnTo>
                    <a:pt x="38100" y="228600"/>
                  </a:lnTo>
                  <a:lnTo>
                    <a:pt x="63500" y="228600"/>
                  </a:lnTo>
                  <a:lnTo>
                    <a:pt x="76200" y="203200"/>
                  </a:lnTo>
                  <a:lnTo>
                    <a:pt x="88900" y="177800"/>
                  </a:lnTo>
                  <a:lnTo>
                    <a:pt x="101600" y="139700"/>
                  </a:lnTo>
                  <a:lnTo>
                    <a:pt x="101600" y="88900"/>
                  </a:lnTo>
                  <a:lnTo>
                    <a:pt x="101600" y="63500"/>
                  </a:lnTo>
                  <a:lnTo>
                    <a:pt x="88900" y="25400"/>
                  </a:lnTo>
                  <a:lnTo>
                    <a:pt x="88900" y="12700"/>
                  </a:lnTo>
                  <a:lnTo>
                    <a:pt x="88900" y="0"/>
                  </a:lnTo>
                  <a:lnTo>
                    <a:pt x="88900" y="0"/>
                  </a:lnTo>
                  <a:lnTo>
                    <a:pt x="88900" y="12700"/>
                  </a:lnTo>
                  <a:lnTo>
                    <a:pt x="88900" y="12700"/>
                  </a:lnTo>
                  <a:lnTo>
                    <a:pt x="88900" y="88900"/>
                  </a:lnTo>
                  <a:lnTo>
                    <a:pt x="101600" y="139700"/>
                  </a:lnTo>
                  <a:lnTo>
                    <a:pt x="101600" y="177800"/>
                  </a:lnTo>
                  <a:lnTo>
                    <a:pt x="114300" y="203200"/>
                  </a:lnTo>
                  <a:lnTo>
                    <a:pt x="114300" y="241300"/>
                  </a:lnTo>
                  <a:lnTo>
                    <a:pt x="127000" y="254000"/>
                  </a:lnTo>
                  <a:lnTo>
                    <a:pt x="139700" y="279400"/>
                  </a:lnTo>
                  <a:lnTo>
                    <a:pt x="139700" y="279400"/>
                  </a:lnTo>
                  <a:lnTo>
                    <a:pt x="139700" y="279400"/>
                  </a:lnTo>
                  <a:lnTo>
                    <a:pt x="152400" y="241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7" name="Vrije vorm 456"/>
            <p:cNvSpPr/>
            <p:nvPr/>
          </p:nvSpPr>
          <p:spPr>
            <a:xfrm>
              <a:off x="8318500" y="8382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12700" y="38100"/>
                  </a:lnTo>
                  <a:lnTo>
                    <a:pt x="12700" y="63500"/>
                  </a:lnTo>
                  <a:lnTo>
                    <a:pt x="12700" y="88900"/>
                  </a:lnTo>
                  <a:lnTo>
                    <a:pt x="12700" y="101600"/>
                  </a:lnTo>
                  <a:lnTo>
                    <a:pt x="12700" y="114300"/>
                  </a:lnTo>
                  <a:lnTo>
                    <a:pt x="12700" y="114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8" name="Vrije vorm 457"/>
            <p:cNvSpPr/>
            <p:nvPr/>
          </p:nvSpPr>
          <p:spPr>
            <a:xfrm>
              <a:off x="8356600" y="6731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9" name="Vrije vorm 458"/>
            <p:cNvSpPr/>
            <p:nvPr/>
          </p:nvSpPr>
          <p:spPr>
            <a:xfrm>
              <a:off x="8445500" y="800100"/>
              <a:ext cx="165101" cy="139701"/>
            </a:xfrm>
            <a:custGeom>
              <a:avLst/>
              <a:gdLst/>
              <a:ahLst/>
              <a:cxnLst/>
              <a:rect l="0" t="0" r="0" b="0"/>
              <a:pathLst>
                <a:path w="165101" h="139701">
                  <a:moveTo>
                    <a:pt x="38100" y="127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25400" y="127000"/>
                  </a:lnTo>
                  <a:lnTo>
                    <a:pt x="38100" y="139700"/>
                  </a:lnTo>
                  <a:lnTo>
                    <a:pt x="76200" y="139700"/>
                  </a:lnTo>
                  <a:lnTo>
                    <a:pt x="101600" y="139700"/>
                  </a:lnTo>
                  <a:lnTo>
                    <a:pt x="114300" y="127000"/>
                  </a:lnTo>
                  <a:lnTo>
                    <a:pt x="139700" y="101600"/>
                  </a:lnTo>
                  <a:lnTo>
                    <a:pt x="152400" y="76200"/>
                  </a:lnTo>
                  <a:lnTo>
                    <a:pt x="165100" y="50800"/>
                  </a:lnTo>
                  <a:lnTo>
                    <a:pt x="152400" y="25400"/>
                  </a:lnTo>
                  <a:lnTo>
                    <a:pt x="139700" y="12700"/>
                  </a:lnTo>
                  <a:lnTo>
                    <a:pt x="114300" y="0"/>
                  </a:lnTo>
                  <a:lnTo>
                    <a:pt x="88900" y="0"/>
                  </a:lnTo>
                  <a:lnTo>
                    <a:pt x="63500" y="12700"/>
                  </a:lnTo>
                  <a:lnTo>
                    <a:pt x="38100" y="25400"/>
                  </a:lnTo>
                  <a:lnTo>
                    <a:pt x="38100" y="25400"/>
                  </a:lnTo>
                  <a:lnTo>
                    <a:pt x="63500" y="38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0" name="Vrije vorm 459"/>
            <p:cNvSpPr/>
            <p:nvPr/>
          </p:nvSpPr>
          <p:spPr>
            <a:xfrm>
              <a:off x="8648700" y="774700"/>
              <a:ext cx="152401" cy="127001"/>
            </a:xfrm>
            <a:custGeom>
              <a:avLst/>
              <a:gdLst/>
              <a:ahLst/>
              <a:cxnLst/>
              <a:rect l="0" t="0" r="0" b="0"/>
              <a:pathLst>
                <a:path w="152401" h="127001">
                  <a:moveTo>
                    <a:pt x="0" y="88900"/>
                  </a:moveTo>
                  <a:lnTo>
                    <a:pt x="0" y="114300"/>
                  </a:lnTo>
                  <a:lnTo>
                    <a:pt x="12700" y="127000"/>
                  </a:lnTo>
                  <a:lnTo>
                    <a:pt x="38100" y="127000"/>
                  </a:lnTo>
                  <a:lnTo>
                    <a:pt x="63500" y="127000"/>
                  </a:lnTo>
                  <a:lnTo>
                    <a:pt x="88900" y="127000"/>
                  </a:lnTo>
                  <a:lnTo>
                    <a:pt x="114300" y="114300"/>
                  </a:lnTo>
                  <a:lnTo>
                    <a:pt x="139700" y="101600"/>
                  </a:lnTo>
                  <a:lnTo>
                    <a:pt x="152400" y="63500"/>
                  </a:lnTo>
                  <a:lnTo>
                    <a:pt x="139700" y="38100"/>
                  </a:lnTo>
                  <a:lnTo>
                    <a:pt x="127000" y="12700"/>
                  </a:lnTo>
                  <a:lnTo>
                    <a:pt x="114300" y="0"/>
                  </a:lnTo>
                  <a:lnTo>
                    <a:pt x="88900" y="0"/>
                  </a:lnTo>
                  <a:lnTo>
                    <a:pt x="63500" y="12700"/>
                  </a:lnTo>
                  <a:lnTo>
                    <a:pt x="38100" y="12700"/>
                  </a:lnTo>
                  <a:lnTo>
                    <a:pt x="25400" y="38100"/>
                  </a:lnTo>
                  <a:lnTo>
                    <a:pt x="25400" y="38100"/>
                  </a:lnTo>
                  <a:lnTo>
                    <a:pt x="12700" y="38100"/>
                  </a:lnTo>
                  <a:lnTo>
                    <a:pt x="25400" y="38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1" name="Vrije vorm 460"/>
            <p:cNvSpPr/>
            <p:nvPr/>
          </p:nvSpPr>
          <p:spPr>
            <a:xfrm>
              <a:off x="8839200" y="723900"/>
              <a:ext cx="114301" cy="215901"/>
            </a:xfrm>
            <a:custGeom>
              <a:avLst/>
              <a:gdLst/>
              <a:ahLst/>
              <a:cxnLst/>
              <a:rect l="0" t="0" r="0" b="0"/>
              <a:pathLst>
                <a:path w="114301" h="215901">
                  <a:moveTo>
                    <a:pt x="76200" y="0"/>
                  </a:moveTo>
                  <a:lnTo>
                    <a:pt x="63500" y="25400"/>
                  </a:lnTo>
                  <a:lnTo>
                    <a:pt x="50800" y="38100"/>
                  </a:lnTo>
                  <a:lnTo>
                    <a:pt x="50800" y="50800"/>
                  </a:lnTo>
                  <a:lnTo>
                    <a:pt x="63500" y="63500"/>
                  </a:lnTo>
                  <a:lnTo>
                    <a:pt x="76200" y="88900"/>
                  </a:lnTo>
                  <a:lnTo>
                    <a:pt x="101600" y="101600"/>
                  </a:lnTo>
                  <a:lnTo>
                    <a:pt x="114300" y="114300"/>
                  </a:lnTo>
                  <a:lnTo>
                    <a:pt x="114300" y="139700"/>
                  </a:lnTo>
                  <a:lnTo>
                    <a:pt x="114300" y="152400"/>
                  </a:lnTo>
                  <a:lnTo>
                    <a:pt x="114300" y="165100"/>
                  </a:lnTo>
                  <a:lnTo>
                    <a:pt x="101600" y="177800"/>
                  </a:lnTo>
                  <a:lnTo>
                    <a:pt x="76200" y="203200"/>
                  </a:lnTo>
                  <a:lnTo>
                    <a:pt x="63500" y="203200"/>
                  </a:lnTo>
                  <a:lnTo>
                    <a:pt x="38100" y="203200"/>
                  </a:lnTo>
                  <a:lnTo>
                    <a:pt x="25400" y="215900"/>
                  </a:lnTo>
                  <a:lnTo>
                    <a:pt x="12700" y="215900"/>
                  </a:lnTo>
                  <a:lnTo>
                    <a:pt x="0" y="215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2" name="Vrije vorm 461"/>
            <p:cNvSpPr/>
            <p:nvPr/>
          </p:nvSpPr>
          <p:spPr>
            <a:xfrm>
              <a:off x="3467100" y="114300"/>
              <a:ext cx="203201" cy="406401"/>
            </a:xfrm>
            <a:custGeom>
              <a:avLst/>
              <a:gdLst/>
              <a:ahLst/>
              <a:cxnLst/>
              <a:rect l="0" t="0" r="0" b="0"/>
              <a:pathLst>
                <a:path w="203201" h="406401">
                  <a:moveTo>
                    <a:pt x="165100" y="63500"/>
                  </a:moveTo>
                  <a:lnTo>
                    <a:pt x="165100" y="50800"/>
                  </a:lnTo>
                  <a:lnTo>
                    <a:pt x="165100" y="38100"/>
                  </a:lnTo>
                  <a:lnTo>
                    <a:pt x="152400" y="12700"/>
                  </a:lnTo>
                  <a:lnTo>
                    <a:pt x="152400" y="0"/>
                  </a:lnTo>
                  <a:lnTo>
                    <a:pt x="152400" y="0"/>
                  </a:lnTo>
                  <a:lnTo>
                    <a:pt x="88900" y="25400"/>
                  </a:lnTo>
                  <a:lnTo>
                    <a:pt x="63500" y="38100"/>
                  </a:lnTo>
                  <a:lnTo>
                    <a:pt x="38100" y="76200"/>
                  </a:lnTo>
                  <a:lnTo>
                    <a:pt x="25400" y="101600"/>
                  </a:lnTo>
                  <a:lnTo>
                    <a:pt x="12700" y="139700"/>
                  </a:lnTo>
                  <a:lnTo>
                    <a:pt x="0" y="177800"/>
                  </a:lnTo>
                  <a:lnTo>
                    <a:pt x="0" y="203200"/>
                  </a:lnTo>
                  <a:lnTo>
                    <a:pt x="0" y="254000"/>
                  </a:lnTo>
                  <a:lnTo>
                    <a:pt x="0" y="304800"/>
                  </a:lnTo>
                  <a:lnTo>
                    <a:pt x="0" y="342900"/>
                  </a:lnTo>
                  <a:lnTo>
                    <a:pt x="12700" y="381000"/>
                  </a:lnTo>
                  <a:lnTo>
                    <a:pt x="25400" y="393700"/>
                  </a:lnTo>
                  <a:lnTo>
                    <a:pt x="50800" y="406400"/>
                  </a:lnTo>
                  <a:lnTo>
                    <a:pt x="88900" y="393700"/>
                  </a:lnTo>
                  <a:lnTo>
                    <a:pt x="139700" y="368300"/>
                  </a:lnTo>
                  <a:lnTo>
                    <a:pt x="165100" y="330200"/>
                  </a:lnTo>
                  <a:lnTo>
                    <a:pt x="177800" y="304800"/>
                  </a:lnTo>
                  <a:lnTo>
                    <a:pt x="190500" y="292100"/>
                  </a:lnTo>
                  <a:lnTo>
                    <a:pt x="203200" y="266700"/>
                  </a:lnTo>
                  <a:lnTo>
                    <a:pt x="190500" y="254000"/>
                  </a:lnTo>
                  <a:lnTo>
                    <a:pt x="203200" y="254000"/>
                  </a:lnTo>
                  <a:lnTo>
                    <a:pt x="190500" y="254000"/>
                  </a:lnTo>
                  <a:lnTo>
                    <a:pt x="165100" y="266700"/>
                  </a:lnTo>
                  <a:lnTo>
                    <a:pt x="152400" y="279400"/>
                  </a:lnTo>
                  <a:lnTo>
                    <a:pt x="139700" y="292100"/>
                  </a:lnTo>
                  <a:lnTo>
                    <a:pt x="139700" y="304800"/>
                  </a:lnTo>
                </a:path>
              </a:pathLst>
            </a:custGeom>
            <a:ln w="152400" cap="flat" cmpd="sng" algn="ctr">
              <a:solidFill>
                <a:srgbClr val="B100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3" name="Vrije vorm 462"/>
            <p:cNvSpPr/>
            <p:nvPr/>
          </p:nvSpPr>
          <p:spPr>
            <a:xfrm>
              <a:off x="3848100" y="241300"/>
              <a:ext cx="114301" cy="165101"/>
            </a:xfrm>
            <a:custGeom>
              <a:avLst/>
              <a:gdLst/>
              <a:ahLst/>
              <a:cxnLst/>
              <a:rect l="0" t="0" r="0" b="0"/>
              <a:pathLst>
                <a:path w="114301" h="165101">
                  <a:moveTo>
                    <a:pt x="50800" y="0"/>
                  </a:moveTo>
                  <a:lnTo>
                    <a:pt x="38100" y="12700"/>
                  </a:lnTo>
                  <a:lnTo>
                    <a:pt x="38100" y="12700"/>
                  </a:lnTo>
                  <a:lnTo>
                    <a:pt x="12700" y="88900"/>
                  </a:lnTo>
                  <a:lnTo>
                    <a:pt x="0" y="127000"/>
                  </a:lnTo>
                  <a:lnTo>
                    <a:pt x="0" y="139700"/>
                  </a:lnTo>
                  <a:lnTo>
                    <a:pt x="12700" y="165100"/>
                  </a:lnTo>
                  <a:lnTo>
                    <a:pt x="25400" y="165100"/>
                  </a:lnTo>
                  <a:lnTo>
                    <a:pt x="50800" y="165100"/>
                  </a:lnTo>
                  <a:lnTo>
                    <a:pt x="63500" y="165100"/>
                  </a:lnTo>
                  <a:lnTo>
                    <a:pt x="88900" y="139700"/>
                  </a:lnTo>
                  <a:lnTo>
                    <a:pt x="101600" y="127000"/>
                  </a:lnTo>
                  <a:lnTo>
                    <a:pt x="114300" y="101600"/>
                  </a:lnTo>
                  <a:lnTo>
                    <a:pt x="114300" y="76200"/>
                  </a:lnTo>
                  <a:lnTo>
                    <a:pt x="114300" y="63500"/>
                  </a:lnTo>
                  <a:lnTo>
                    <a:pt x="101600" y="38100"/>
                  </a:lnTo>
                  <a:lnTo>
                    <a:pt x="76200" y="25400"/>
                  </a:lnTo>
                  <a:lnTo>
                    <a:pt x="63500" y="25400"/>
                  </a:lnTo>
                  <a:lnTo>
                    <a:pt x="63500" y="25400"/>
                  </a:lnTo>
                </a:path>
              </a:pathLst>
            </a:custGeom>
            <a:ln w="152400" cap="flat" cmpd="sng" algn="ctr">
              <a:solidFill>
                <a:srgbClr val="B100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4" name="Vrije vorm 463"/>
            <p:cNvSpPr/>
            <p:nvPr/>
          </p:nvSpPr>
          <p:spPr>
            <a:xfrm>
              <a:off x="4140200" y="177800"/>
              <a:ext cx="190501" cy="203201"/>
            </a:xfrm>
            <a:custGeom>
              <a:avLst/>
              <a:gdLst/>
              <a:ahLst/>
              <a:cxnLst/>
              <a:rect l="0" t="0" r="0" b="0"/>
              <a:pathLst>
                <a:path w="190501" h="203201">
                  <a:moveTo>
                    <a:pt x="190500" y="38100"/>
                  </a:moveTo>
                  <a:lnTo>
                    <a:pt x="190500" y="25400"/>
                  </a:lnTo>
                  <a:lnTo>
                    <a:pt x="177800" y="25400"/>
                  </a:lnTo>
                  <a:lnTo>
                    <a:pt x="101600" y="38100"/>
                  </a:lnTo>
                  <a:lnTo>
                    <a:pt x="63500" y="63500"/>
                  </a:lnTo>
                  <a:lnTo>
                    <a:pt x="38100" y="88900"/>
                  </a:lnTo>
                  <a:lnTo>
                    <a:pt x="12700" y="114300"/>
                  </a:lnTo>
                  <a:lnTo>
                    <a:pt x="0" y="139700"/>
                  </a:lnTo>
                  <a:lnTo>
                    <a:pt x="0" y="165100"/>
                  </a:lnTo>
                  <a:lnTo>
                    <a:pt x="0" y="190500"/>
                  </a:lnTo>
                  <a:lnTo>
                    <a:pt x="12700" y="190500"/>
                  </a:lnTo>
                  <a:lnTo>
                    <a:pt x="38100" y="203200"/>
                  </a:lnTo>
                  <a:lnTo>
                    <a:pt x="63500" y="190500"/>
                  </a:lnTo>
                  <a:lnTo>
                    <a:pt x="88900" y="165100"/>
                  </a:lnTo>
                  <a:lnTo>
                    <a:pt x="114300" y="127000"/>
                  </a:lnTo>
                  <a:lnTo>
                    <a:pt x="152400" y="88900"/>
                  </a:lnTo>
                  <a:lnTo>
                    <a:pt x="165100" y="50800"/>
                  </a:lnTo>
                  <a:lnTo>
                    <a:pt x="165100" y="12700"/>
                  </a:lnTo>
                  <a:lnTo>
                    <a:pt x="177800" y="0"/>
                  </a:lnTo>
                </a:path>
              </a:pathLst>
            </a:custGeom>
            <a:ln w="152400" cap="flat" cmpd="sng" algn="ctr">
              <a:solidFill>
                <a:srgbClr val="B100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5" name="Vrije vorm 464"/>
            <p:cNvSpPr/>
            <p:nvPr/>
          </p:nvSpPr>
          <p:spPr>
            <a:xfrm>
              <a:off x="4318000" y="63500"/>
              <a:ext cx="50801" cy="279401"/>
            </a:xfrm>
            <a:custGeom>
              <a:avLst/>
              <a:gdLst/>
              <a:ahLst/>
              <a:cxnLst/>
              <a:rect l="0" t="0" r="0" b="0"/>
              <a:pathLst>
                <a:path w="50801" h="279401">
                  <a:moveTo>
                    <a:pt x="12700" y="0"/>
                  </a:moveTo>
                  <a:lnTo>
                    <a:pt x="0" y="25400"/>
                  </a:lnTo>
                  <a:lnTo>
                    <a:pt x="12700" y="63500"/>
                  </a:lnTo>
                  <a:lnTo>
                    <a:pt x="12700" y="88900"/>
                  </a:lnTo>
                  <a:lnTo>
                    <a:pt x="12700" y="127000"/>
                  </a:lnTo>
                  <a:lnTo>
                    <a:pt x="38100" y="177800"/>
                  </a:lnTo>
                  <a:lnTo>
                    <a:pt x="38100" y="203200"/>
                  </a:lnTo>
                  <a:lnTo>
                    <a:pt x="50800" y="228600"/>
                  </a:lnTo>
                  <a:lnTo>
                    <a:pt x="50800" y="254000"/>
                  </a:lnTo>
                  <a:lnTo>
                    <a:pt x="50800" y="266700"/>
                  </a:lnTo>
                  <a:lnTo>
                    <a:pt x="50800" y="254000"/>
                  </a:lnTo>
                  <a:lnTo>
                    <a:pt x="50800" y="266700"/>
                  </a:lnTo>
                  <a:lnTo>
                    <a:pt x="50800" y="266700"/>
                  </a:lnTo>
                  <a:lnTo>
                    <a:pt x="50800" y="279400"/>
                  </a:lnTo>
                </a:path>
              </a:pathLst>
            </a:custGeom>
            <a:ln w="152400" cap="flat" cmpd="sng" algn="ctr">
              <a:solidFill>
                <a:srgbClr val="B100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6" name="Vrije vorm 465"/>
            <p:cNvSpPr/>
            <p:nvPr/>
          </p:nvSpPr>
          <p:spPr>
            <a:xfrm>
              <a:off x="1371600" y="88900"/>
              <a:ext cx="63501" cy="203201"/>
            </a:xfrm>
            <a:custGeom>
              <a:avLst/>
              <a:gdLst/>
              <a:ahLst/>
              <a:cxnLst/>
              <a:rect l="0" t="0" r="0" b="0"/>
              <a:pathLst>
                <a:path w="63501" h="203201">
                  <a:moveTo>
                    <a:pt x="1270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700" y="12700"/>
                  </a:lnTo>
                  <a:lnTo>
                    <a:pt x="12700" y="12700"/>
                  </a:lnTo>
                  <a:lnTo>
                    <a:pt x="25400" y="88900"/>
                  </a:lnTo>
                  <a:lnTo>
                    <a:pt x="25400" y="127000"/>
                  </a:lnTo>
                  <a:lnTo>
                    <a:pt x="38100" y="152400"/>
                  </a:lnTo>
                  <a:lnTo>
                    <a:pt x="38100" y="165100"/>
                  </a:lnTo>
                  <a:lnTo>
                    <a:pt x="50800" y="177800"/>
                  </a:lnTo>
                  <a:lnTo>
                    <a:pt x="38100" y="177800"/>
                  </a:lnTo>
                  <a:lnTo>
                    <a:pt x="50800" y="190500"/>
                  </a:lnTo>
                  <a:lnTo>
                    <a:pt x="63500" y="203200"/>
                  </a:lnTo>
                  <a:lnTo>
                    <a:pt x="63500" y="203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7" name="Vrije vorm 466"/>
            <p:cNvSpPr/>
            <p:nvPr/>
          </p:nvSpPr>
          <p:spPr>
            <a:xfrm>
              <a:off x="1511300" y="139700"/>
              <a:ext cx="304801" cy="114301"/>
            </a:xfrm>
            <a:custGeom>
              <a:avLst/>
              <a:gdLst/>
              <a:ahLst/>
              <a:cxnLst/>
              <a:rect l="0" t="0" r="0" b="0"/>
              <a:pathLst>
                <a:path w="304801" h="114301">
                  <a:moveTo>
                    <a:pt x="63500" y="12700"/>
                  </a:moveTo>
                  <a:lnTo>
                    <a:pt x="76200" y="12700"/>
                  </a:lnTo>
                  <a:lnTo>
                    <a:pt x="63500" y="12700"/>
                  </a:lnTo>
                  <a:lnTo>
                    <a:pt x="63500" y="12700"/>
                  </a:lnTo>
                  <a:lnTo>
                    <a:pt x="50800" y="12700"/>
                  </a:lnTo>
                  <a:lnTo>
                    <a:pt x="12700" y="63500"/>
                  </a:lnTo>
                  <a:lnTo>
                    <a:pt x="0" y="88900"/>
                  </a:lnTo>
                  <a:lnTo>
                    <a:pt x="0" y="101600"/>
                  </a:lnTo>
                  <a:lnTo>
                    <a:pt x="12700" y="114300"/>
                  </a:lnTo>
                  <a:lnTo>
                    <a:pt x="38100" y="114300"/>
                  </a:lnTo>
                  <a:lnTo>
                    <a:pt x="50800" y="114300"/>
                  </a:lnTo>
                  <a:lnTo>
                    <a:pt x="63500" y="114300"/>
                  </a:lnTo>
                  <a:lnTo>
                    <a:pt x="76200" y="101600"/>
                  </a:lnTo>
                  <a:lnTo>
                    <a:pt x="88900" y="76200"/>
                  </a:lnTo>
                  <a:lnTo>
                    <a:pt x="101600" y="63500"/>
                  </a:lnTo>
                  <a:lnTo>
                    <a:pt x="101600" y="50800"/>
                  </a:lnTo>
                  <a:lnTo>
                    <a:pt x="101600" y="38100"/>
                  </a:lnTo>
                  <a:lnTo>
                    <a:pt x="101600" y="25400"/>
                  </a:lnTo>
                  <a:lnTo>
                    <a:pt x="101600" y="38100"/>
                  </a:lnTo>
                  <a:lnTo>
                    <a:pt x="114300" y="76200"/>
                  </a:lnTo>
                  <a:lnTo>
                    <a:pt x="127000" y="88900"/>
                  </a:lnTo>
                  <a:lnTo>
                    <a:pt x="114300" y="88900"/>
                  </a:lnTo>
                  <a:lnTo>
                    <a:pt x="114300" y="101600"/>
                  </a:lnTo>
                  <a:lnTo>
                    <a:pt x="152400" y="76200"/>
                  </a:lnTo>
                  <a:lnTo>
                    <a:pt x="152400" y="63500"/>
                  </a:lnTo>
                  <a:lnTo>
                    <a:pt x="165100" y="50800"/>
                  </a:lnTo>
                  <a:lnTo>
                    <a:pt x="177800" y="38100"/>
                  </a:lnTo>
                  <a:lnTo>
                    <a:pt x="177800" y="25400"/>
                  </a:lnTo>
                  <a:lnTo>
                    <a:pt x="177800" y="63500"/>
                  </a:lnTo>
                  <a:lnTo>
                    <a:pt x="190500" y="76200"/>
                  </a:lnTo>
                  <a:lnTo>
                    <a:pt x="190500" y="76200"/>
                  </a:lnTo>
                  <a:lnTo>
                    <a:pt x="203200" y="50800"/>
                  </a:lnTo>
                  <a:lnTo>
                    <a:pt x="215900" y="25400"/>
                  </a:lnTo>
                  <a:lnTo>
                    <a:pt x="215900" y="12700"/>
                  </a:lnTo>
                  <a:lnTo>
                    <a:pt x="215900" y="0"/>
                  </a:lnTo>
                  <a:lnTo>
                    <a:pt x="215900" y="0"/>
                  </a:lnTo>
                  <a:lnTo>
                    <a:pt x="241300" y="0"/>
                  </a:lnTo>
                  <a:lnTo>
                    <a:pt x="266700" y="12700"/>
                  </a:lnTo>
                  <a:lnTo>
                    <a:pt x="266700" y="25400"/>
                  </a:lnTo>
                  <a:lnTo>
                    <a:pt x="279400" y="38100"/>
                  </a:lnTo>
                  <a:lnTo>
                    <a:pt x="279400" y="50800"/>
                  </a:lnTo>
                  <a:lnTo>
                    <a:pt x="292100" y="50800"/>
                  </a:lnTo>
                  <a:lnTo>
                    <a:pt x="304800" y="50800"/>
                  </a:lnTo>
                  <a:lnTo>
                    <a:pt x="292100" y="63500"/>
                  </a:lnTo>
                  <a:lnTo>
                    <a:pt x="304800" y="50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8" name="Vrije vorm 467"/>
            <p:cNvSpPr/>
            <p:nvPr/>
          </p:nvSpPr>
          <p:spPr>
            <a:xfrm>
              <a:off x="1841500" y="88900"/>
              <a:ext cx="241301" cy="203201"/>
            </a:xfrm>
            <a:custGeom>
              <a:avLst/>
              <a:gdLst/>
              <a:ahLst/>
              <a:cxnLst/>
              <a:rect l="0" t="0" r="0" b="0"/>
              <a:pathLst>
                <a:path w="241301" h="203201">
                  <a:moveTo>
                    <a:pt x="50800" y="0"/>
                  </a:moveTo>
                  <a:lnTo>
                    <a:pt x="12700" y="50800"/>
                  </a:lnTo>
                  <a:lnTo>
                    <a:pt x="12700" y="63500"/>
                  </a:lnTo>
                  <a:lnTo>
                    <a:pt x="0" y="63500"/>
                  </a:lnTo>
                  <a:lnTo>
                    <a:pt x="0" y="63500"/>
                  </a:lnTo>
                  <a:lnTo>
                    <a:pt x="25400" y="635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38100" y="38100"/>
                  </a:lnTo>
                  <a:lnTo>
                    <a:pt x="50800" y="12700"/>
                  </a:lnTo>
                  <a:lnTo>
                    <a:pt x="50800" y="0"/>
                  </a:lnTo>
                  <a:lnTo>
                    <a:pt x="50800" y="12700"/>
                  </a:lnTo>
                  <a:lnTo>
                    <a:pt x="63500" y="50800"/>
                  </a:lnTo>
                  <a:lnTo>
                    <a:pt x="76200" y="88900"/>
                  </a:lnTo>
                  <a:lnTo>
                    <a:pt x="76200" y="114300"/>
                  </a:lnTo>
                  <a:lnTo>
                    <a:pt x="76200" y="139700"/>
                  </a:lnTo>
                  <a:lnTo>
                    <a:pt x="88900" y="165100"/>
                  </a:lnTo>
                  <a:lnTo>
                    <a:pt x="76200" y="177800"/>
                  </a:lnTo>
                  <a:lnTo>
                    <a:pt x="88900" y="177800"/>
                  </a:lnTo>
                  <a:lnTo>
                    <a:pt x="76200" y="177800"/>
                  </a:lnTo>
                  <a:lnTo>
                    <a:pt x="63500" y="190500"/>
                  </a:lnTo>
                  <a:lnTo>
                    <a:pt x="63500" y="203200"/>
                  </a:lnTo>
                  <a:lnTo>
                    <a:pt x="63500" y="203200"/>
                  </a:lnTo>
                  <a:lnTo>
                    <a:pt x="63500" y="152400"/>
                  </a:lnTo>
                  <a:lnTo>
                    <a:pt x="76200" y="127000"/>
                  </a:lnTo>
                  <a:lnTo>
                    <a:pt x="88900" y="101600"/>
                  </a:lnTo>
                  <a:lnTo>
                    <a:pt x="114300" y="88900"/>
                  </a:lnTo>
                  <a:lnTo>
                    <a:pt x="127000" y="50800"/>
                  </a:lnTo>
                  <a:lnTo>
                    <a:pt x="139700" y="38100"/>
                  </a:lnTo>
                  <a:lnTo>
                    <a:pt x="139700" y="50800"/>
                  </a:lnTo>
                  <a:lnTo>
                    <a:pt x="165100" y="76200"/>
                  </a:lnTo>
                  <a:lnTo>
                    <a:pt x="190500" y="88900"/>
                  </a:lnTo>
                  <a:lnTo>
                    <a:pt x="228600" y="88900"/>
                  </a:lnTo>
                  <a:lnTo>
                    <a:pt x="241300" y="76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9" name="Vrije vorm 468"/>
            <p:cNvSpPr/>
            <p:nvPr/>
          </p:nvSpPr>
          <p:spPr>
            <a:xfrm>
              <a:off x="2197100" y="63500"/>
              <a:ext cx="241301" cy="165101"/>
            </a:xfrm>
            <a:custGeom>
              <a:avLst/>
              <a:gdLst/>
              <a:ahLst/>
              <a:cxnLst/>
              <a:rect l="0" t="0" r="0" b="0"/>
              <a:pathLst>
                <a:path w="241301" h="165101">
                  <a:moveTo>
                    <a:pt x="0" y="0"/>
                  </a:moveTo>
                  <a:lnTo>
                    <a:pt x="0" y="12700"/>
                  </a:lnTo>
                  <a:lnTo>
                    <a:pt x="12700" y="63500"/>
                  </a:lnTo>
                  <a:lnTo>
                    <a:pt x="25400" y="101600"/>
                  </a:lnTo>
                  <a:lnTo>
                    <a:pt x="38100" y="127000"/>
                  </a:lnTo>
                  <a:lnTo>
                    <a:pt x="38100" y="152400"/>
                  </a:lnTo>
                  <a:lnTo>
                    <a:pt x="38100" y="165100"/>
                  </a:lnTo>
                  <a:lnTo>
                    <a:pt x="38100" y="152400"/>
                  </a:lnTo>
                  <a:lnTo>
                    <a:pt x="50800" y="152400"/>
                  </a:lnTo>
                  <a:lnTo>
                    <a:pt x="114300" y="127000"/>
                  </a:lnTo>
                  <a:lnTo>
                    <a:pt x="152400" y="114300"/>
                  </a:lnTo>
                  <a:lnTo>
                    <a:pt x="165100" y="101600"/>
                  </a:lnTo>
                  <a:lnTo>
                    <a:pt x="177800" y="88900"/>
                  </a:lnTo>
                  <a:lnTo>
                    <a:pt x="177800" y="76200"/>
                  </a:lnTo>
                  <a:lnTo>
                    <a:pt x="190500" y="76200"/>
                  </a:lnTo>
                  <a:lnTo>
                    <a:pt x="177800" y="88900"/>
                  </a:lnTo>
                  <a:lnTo>
                    <a:pt x="152400" y="127000"/>
                  </a:lnTo>
                  <a:lnTo>
                    <a:pt x="152400" y="139700"/>
                  </a:lnTo>
                  <a:lnTo>
                    <a:pt x="177800" y="152400"/>
                  </a:lnTo>
                  <a:lnTo>
                    <a:pt x="190500" y="152400"/>
                  </a:lnTo>
                  <a:lnTo>
                    <a:pt x="215900" y="152400"/>
                  </a:lnTo>
                  <a:lnTo>
                    <a:pt x="228600" y="152400"/>
                  </a:lnTo>
                  <a:lnTo>
                    <a:pt x="241300" y="139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0" name="Vrije vorm 469"/>
            <p:cNvSpPr/>
            <p:nvPr/>
          </p:nvSpPr>
          <p:spPr>
            <a:xfrm>
              <a:off x="2463800" y="76200"/>
              <a:ext cx="152401" cy="152401"/>
            </a:xfrm>
            <a:custGeom>
              <a:avLst/>
              <a:gdLst/>
              <a:ahLst/>
              <a:cxnLst/>
              <a:rect l="0" t="0" r="0" b="0"/>
              <a:pathLst>
                <a:path w="152401" h="152401">
                  <a:moveTo>
                    <a:pt x="12700" y="0"/>
                  </a:moveTo>
                  <a:lnTo>
                    <a:pt x="0" y="76200"/>
                  </a:lnTo>
                  <a:lnTo>
                    <a:pt x="0" y="114300"/>
                  </a:lnTo>
                  <a:lnTo>
                    <a:pt x="12700" y="127000"/>
                  </a:lnTo>
                  <a:lnTo>
                    <a:pt x="12700" y="139700"/>
                  </a:lnTo>
                  <a:lnTo>
                    <a:pt x="25400" y="152400"/>
                  </a:lnTo>
                  <a:lnTo>
                    <a:pt x="25400" y="139700"/>
                  </a:lnTo>
                  <a:lnTo>
                    <a:pt x="38100" y="139700"/>
                  </a:lnTo>
                  <a:lnTo>
                    <a:pt x="63500" y="76200"/>
                  </a:lnTo>
                  <a:lnTo>
                    <a:pt x="76200" y="76200"/>
                  </a:lnTo>
                  <a:lnTo>
                    <a:pt x="76200" y="76200"/>
                  </a:lnTo>
                  <a:lnTo>
                    <a:pt x="76200" y="88900"/>
                  </a:lnTo>
                  <a:lnTo>
                    <a:pt x="76200" y="101600"/>
                  </a:lnTo>
                  <a:lnTo>
                    <a:pt x="88900" y="127000"/>
                  </a:lnTo>
                  <a:lnTo>
                    <a:pt x="114300" y="127000"/>
                  </a:lnTo>
                  <a:lnTo>
                    <a:pt x="139700" y="127000"/>
                  </a:lnTo>
                  <a:lnTo>
                    <a:pt x="152400" y="114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1" name="Vrije vorm 470"/>
            <p:cNvSpPr/>
            <p:nvPr/>
          </p:nvSpPr>
          <p:spPr>
            <a:xfrm>
              <a:off x="2641600" y="101600"/>
              <a:ext cx="50801" cy="127001"/>
            </a:xfrm>
            <a:custGeom>
              <a:avLst/>
              <a:gdLst/>
              <a:ahLst/>
              <a:cxnLst/>
              <a:rect l="0" t="0" r="0" b="0"/>
              <a:pathLst>
                <a:path w="50801" h="127001">
                  <a:moveTo>
                    <a:pt x="12700" y="0"/>
                  </a:moveTo>
                  <a:lnTo>
                    <a:pt x="0" y="25400"/>
                  </a:lnTo>
                  <a:lnTo>
                    <a:pt x="0" y="38100"/>
                  </a:lnTo>
                  <a:lnTo>
                    <a:pt x="0" y="25400"/>
                  </a:lnTo>
                  <a:lnTo>
                    <a:pt x="0" y="38100"/>
                  </a:lnTo>
                  <a:lnTo>
                    <a:pt x="38100" y="50800"/>
                  </a:lnTo>
                  <a:lnTo>
                    <a:pt x="50800" y="76200"/>
                  </a:lnTo>
                  <a:lnTo>
                    <a:pt x="38100" y="101600"/>
                  </a:lnTo>
                  <a:lnTo>
                    <a:pt x="25400" y="114300"/>
                  </a:lnTo>
                  <a:lnTo>
                    <a:pt x="12700" y="127000"/>
                  </a:lnTo>
                  <a:lnTo>
                    <a:pt x="12700" y="114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2" name="Vrije vorm 471"/>
            <p:cNvSpPr/>
            <p:nvPr/>
          </p:nvSpPr>
          <p:spPr>
            <a:xfrm>
              <a:off x="2768600" y="6350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12700"/>
                  </a:lnTo>
                  <a:lnTo>
                    <a:pt x="0" y="63500"/>
                  </a:lnTo>
                  <a:lnTo>
                    <a:pt x="0" y="88900"/>
                  </a:lnTo>
                  <a:lnTo>
                    <a:pt x="0" y="101600"/>
                  </a:lnTo>
                  <a:lnTo>
                    <a:pt x="0" y="101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3" name="Vrije vorm 472"/>
            <p:cNvSpPr/>
            <p:nvPr/>
          </p:nvSpPr>
          <p:spPr>
            <a:xfrm>
              <a:off x="2755900" y="10160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0" y="0"/>
                  </a:moveTo>
                  <a:lnTo>
                    <a:pt x="635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4" name="Vrije vorm 473"/>
            <p:cNvSpPr/>
            <p:nvPr/>
          </p:nvSpPr>
          <p:spPr>
            <a:xfrm>
              <a:off x="8216900" y="1498600"/>
              <a:ext cx="635001" cy="774701"/>
            </a:xfrm>
            <a:custGeom>
              <a:avLst/>
              <a:gdLst/>
              <a:ahLst/>
              <a:cxnLst/>
              <a:rect l="0" t="0" r="0" b="0"/>
              <a:pathLst>
                <a:path w="635001" h="774701">
                  <a:moveTo>
                    <a:pt x="165100" y="749300"/>
                  </a:moveTo>
                  <a:lnTo>
                    <a:pt x="165100" y="749300"/>
                  </a:lnTo>
                  <a:lnTo>
                    <a:pt x="165100" y="749300"/>
                  </a:lnTo>
                  <a:lnTo>
                    <a:pt x="152400" y="698500"/>
                  </a:lnTo>
                  <a:lnTo>
                    <a:pt x="139700" y="673100"/>
                  </a:lnTo>
                  <a:lnTo>
                    <a:pt x="114300" y="647700"/>
                  </a:lnTo>
                  <a:lnTo>
                    <a:pt x="101600" y="635000"/>
                  </a:lnTo>
                  <a:lnTo>
                    <a:pt x="88900" y="596900"/>
                  </a:lnTo>
                  <a:lnTo>
                    <a:pt x="76200" y="584200"/>
                  </a:lnTo>
                  <a:lnTo>
                    <a:pt x="63500" y="546100"/>
                  </a:lnTo>
                  <a:lnTo>
                    <a:pt x="50800" y="520700"/>
                  </a:lnTo>
                  <a:lnTo>
                    <a:pt x="38100" y="482600"/>
                  </a:lnTo>
                  <a:lnTo>
                    <a:pt x="25400" y="444500"/>
                  </a:lnTo>
                  <a:lnTo>
                    <a:pt x="25400" y="406400"/>
                  </a:lnTo>
                  <a:lnTo>
                    <a:pt x="12700" y="355600"/>
                  </a:lnTo>
                  <a:lnTo>
                    <a:pt x="0" y="317500"/>
                  </a:lnTo>
                  <a:lnTo>
                    <a:pt x="0" y="279400"/>
                  </a:lnTo>
                  <a:lnTo>
                    <a:pt x="0" y="241300"/>
                  </a:lnTo>
                  <a:lnTo>
                    <a:pt x="12700" y="203200"/>
                  </a:lnTo>
                  <a:lnTo>
                    <a:pt x="25400" y="165100"/>
                  </a:lnTo>
                  <a:lnTo>
                    <a:pt x="25400" y="127000"/>
                  </a:lnTo>
                  <a:lnTo>
                    <a:pt x="38100" y="88900"/>
                  </a:lnTo>
                  <a:lnTo>
                    <a:pt x="63500" y="63500"/>
                  </a:lnTo>
                  <a:lnTo>
                    <a:pt x="88900" y="38100"/>
                  </a:lnTo>
                  <a:lnTo>
                    <a:pt x="114300" y="25400"/>
                  </a:lnTo>
                  <a:lnTo>
                    <a:pt x="139700" y="12700"/>
                  </a:lnTo>
                  <a:lnTo>
                    <a:pt x="165100" y="0"/>
                  </a:lnTo>
                  <a:lnTo>
                    <a:pt x="203200" y="0"/>
                  </a:lnTo>
                  <a:lnTo>
                    <a:pt x="228600" y="0"/>
                  </a:lnTo>
                  <a:lnTo>
                    <a:pt x="254000" y="12700"/>
                  </a:lnTo>
                  <a:lnTo>
                    <a:pt x="292100" y="38100"/>
                  </a:lnTo>
                  <a:lnTo>
                    <a:pt x="317500" y="63500"/>
                  </a:lnTo>
                  <a:lnTo>
                    <a:pt x="342900" y="101600"/>
                  </a:lnTo>
                  <a:lnTo>
                    <a:pt x="381000" y="139700"/>
                  </a:lnTo>
                  <a:lnTo>
                    <a:pt x="393700" y="190500"/>
                  </a:lnTo>
                  <a:lnTo>
                    <a:pt x="431800" y="241300"/>
                  </a:lnTo>
                  <a:lnTo>
                    <a:pt x="444500" y="292100"/>
                  </a:lnTo>
                  <a:lnTo>
                    <a:pt x="469900" y="342900"/>
                  </a:lnTo>
                  <a:lnTo>
                    <a:pt x="495300" y="393700"/>
                  </a:lnTo>
                  <a:lnTo>
                    <a:pt x="508000" y="444500"/>
                  </a:lnTo>
                  <a:lnTo>
                    <a:pt x="533400" y="508000"/>
                  </a:lnTo>
                  <a:lnTo>
                    <a:pt x="558800" y="558800"/>
                  </a:lnTo>
                  <a:lnTo>
                    <a:pt x="571500" y="609600"/>
                  </a:lnTo>
                  <a:lnTo>
                    <a:pt x="596900" y="660400"/>
                  </a:lnTo>
                  <a:lnTo>
                    <a:pt x="609600" y="698500"/>
                  </a:lnTo>
                  <a:lnTo>
                    <a:pt x="622300" y="736600"/>
                  </a:lnTo>
                  <a:lnTo>
                    <a:pt x="622300" y="762000"/>
                  </a:lnTo>
                  <a:lnTo>
                    <a:pt x="635000" y="774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5" name="Vrije vorm 474"/>
            <p:cNvSpPr/>
            <p:nvPr/>
          </p:nvSpPr>
          <p:spPr>
            <a:xfrm>
              <a:off x="7848600" y="2286000"/>
              <a:ext cx="1181101" cy="787401"/>
            </a:xfrm>
            <a:custGeom>
              <a:avLst/>
              <a:gdLst/>
              <a:ahLst/>
              <a:cxnLst/>
              <a:rect l="0" t="0" r="0" b="0"/>
              <a:pathLst>
                <a:path w="1181101" h="787401">
                  <a:moveTo>
                    <a:pt x="533400" y="25400"/>
                  </a:moveTo>
                  <a:lnTo>
                    <a:pt x="520700" y="25400"/>
                  </a:lnTo>
                  <a:lnTo>
                    <a:pt x="520700" y="12700"/>
                  </a:lnTo>
                  <a:lnTo>
                    <a:pt x="457200" y="0"/>
                  </a:lnTo>
                  <a:lnTo>
                    <a:pt x="419100" y="0"/>
                  </a:lnTo>
                  <a:lnTo>
                    <a:pt x="381000" y="0"/>
                  </a:lnTo>
                  <a:lnTo>
                    <a:pt x="342900" y="0"/>
                  </a:lnTo>
                  <a:lnTo>
                    <a:pt x="304800" y="12700"/>
                  </a:lnTo>
                  <a:lnTo>
                    <a:pt x="254000" y="12700"/>
                  </a:lnTo>
                  <a:lnTo>
                    <a:pt x="215900" y="25400"/>
                  </a:lnTo>
                  <a:lnTo>
                    <a:pt x="177800" y="38100"/>
                  </a:lnTo>
                  <a:lnTo>
                    <a:pt x="139700" y="63500"/>
                  </a:lnTo>
                  <a:lnTo>
                    <a:pt x="101600" y="88900"/>
                  </a:lnTo>
                  <a:lnTo>
                    <a:pt x="63500" y="114300"/>
                  </a:lnTo>
                  <a:lnTo>
                    <a:pt x="38100" y="139700"/>
                  </a:lnTo>
                  <a:lnTo>
                    <a:pt x="12700" y="177800"/>
                  </a:lnTo>
                  <a:lnTo>
                    <a:pt x="0" y="203200"/>
                  </a:lnTo>
                  <a:lnTo>
                    <a:pt x="0" y="228600"/>
                  </a:lnTo>
                  <a:lnTo>
                    <a:pt x="0" y="254000"/>
                  </a:lnTo>
                  <a:lnTo>
                    <a:pt x="0" y="266700"/>
                  </a:lnTo>
                  <a:lnTo>
                    <a:pt x="12700" y="292100"/>
                  </a:lnTo>
                  <a:lnTo>
                    <a:pt x="25400" y="304800"/>
                  </a:lnTo>
                  <a:lnTo>
                    <a:pt x="63500" y="317500"/>
                  </a:lnTo>
                  <a:lnTo>
                    <a:pt x="88900" y="330200"/>
                  </a:lnTo>
                  <a:lnTo>
                    <a:pt x="114300" y="330200"/>
                  </a:lnTo>
                  <a:lnTo>
                    <a:pt x="152400" y="330200"/>
                  </a:lnTo>
                  <a:lnTo>
                    <a:pt x="190500" y="330200"/>
                  </a:lnTo>
                  <a:lnTo>
                    <a:pt x="228600" y="330200"/>
                  </a:lnTo>
                  <a:lnTo>
                    <a:pt x="266700" y="330200"/>
                  </a:lnTo>
                  <a:lnTo>
                    <a:pt x="304800" y="330200"/>
                  </a:lnTo>
                  <a:lnTo>
                    <a:pt x="342900" y="317500"/>
                  </a:lnTo>
                  <a:lnTo>
                    <a:pt x="381000" y="317500"/>
                  </a:lnTo>
                  <a:lnTo>
                    <a:pt x="406400" y="304800"/>
                  </a:lnTo>
                  <a:lnTo>
                    <a:pt x="444500" y="304800"/>
                  </a:lnTo>
                  <a:lnTo>
                    <a:pt x="457200" y="304800"/>
                  </a:lnTo>
                  <a:lnTo>
                    <a:pt x="482600" y="292100"/>
                  </a:lnTo>
                  <a:lnTo>
                    <a:pt x="469900" y="292100"/>
                  </a:lnTo>
                  <a:lnTo>
                    <a:pt x="469900" y="292100"/>
                  </a:lnTo>
                  <a:lnTo>
                    <a:pt x="457200" y="304800"/>
                  </a:lnTo>
                  <a:lnTo>
                    <a:pt x="444500" y="304800"/>
                  </a:lnTo>
                  <a:lnTo>
                    <a:pt x="342900" y="355600"/>
                  </a:lnTo>
                  <a:lnTo>
                    <a:pt x="304800" y="368300"/>
                  </a:lnTo>
                  <a:lnTo>
                    <a:pt x="279400" y="393700"/>
                  </a:lnTo>
                  <a:lnTo>
                    <a:pt x="254000" y="419100"/>
                  </a:lnTo>
                  <a:lnTo>
                    <a:pt x="228600" y="431800"/>
                  </a:lnTo>
                  <a:lnTo>
                    <a:pt x="190500" y="469900"/>
                  </a:lnTo>
                  <a:lnTo>
                    <a:pt x="177800" y="482600"/>
                  </a:lnTo>
                  <a:lnTo>
                    <a:pt x="165100" y="508000"/>
                  </a:lnTo>
                  <a:lnTo>
                    <a:pt x="152400" y="533400"/>
                  </a:lnTo>
                  <a:lnTo>
                    <a:pt x="152400" y="558800"/>
                  </a:lnTo>
                  <a:lnTo>
                    <a:pt x="139700" y="584200"/>
                  </a:lnTo>
                  <a:lnTo>
                    <a:pt x="152400" y="596900"/>
                  </a:lnTo>
                  <a:lnTo>
                    <a:pt x="165100" y="609600"/>
                  </a:lnTo>
                  <a:lnTo>
                    <a:pt x="177800" y="635000"/>
                  </a:lnTo>
                  <a:lnTo>
                    <a:pt x="190500" y="647700"/>
                  </a:lnTo>
                  <a:lnTo>
                    <a:pt x="215900" y="647700"/>
                  </a:lnTo>
                  <a:lnTo>
                    <a:pt x="241300" y="660400"/>
                  </a:lnTo>
                  <a:lnTo>
                    <a:pt x="279400" y="660400"/>
                  </a:lnTo>
                  <a:lnTo>
                    <a:pt x="304800" y="660400"/>
                  </a:lnTo>
                  <a:lnTo>
                    <a:pt x="342900" y="647700"/>
                  </a:lnTo>
                  <a:lnTo>
                    <a:pt x="393700" y="635000"/>
                  </a:lnTo>
                  <a:lnTo>
                    <a:pt x="419100" y="635000"/>
                  </a:lnTo>
                  <a:lnTo>
                    <a:pt x="457200" y="609600"/>
                  </a:lnTo>
                  <a:lnTo>
                    <a:pt x="508000" y="596900"/>
                  </a:lnTo>
                  <a:lnTo>
                    <a:pt x="533400" y="584200"/>
                  </a:lnTo>
                  <a:lnTo>
                    <a:pt x="571500" y="558800"/>
                  </a:lnTo>
                  <a:lnTo>
                    <a:pt x="609600" y="546100"/>
                  </a:lnTo>
                  <a:lnTo>
                    <a:pt x="635000" y="533400"/>
                  </a:lnTo>
                  <a:lnTo>
                    <a:pt x="647700" y="520700"/>
                  </a:lnTo>
                  <a:lnTo>
                    <a:pt x="635000" y="533400"/>
                  </a:lnTo>
                  <a:lnTo>
                    <a:pt x="635000" y="533400"/>
                  </a:lnTo>
                  <a:lnTo>
                    <a:pt x="558800" y="596900"/>
                  </a:lnTo>
                  <a:lnTo>
                    <a:pt x="520700" y="622300"/>
                  </a:lnTo>
                  <a:lnTo>
                    <a:pt x="508000" y="647700"/>
                  </a:lnTo>
                  <a:lnTo>
                    <a:pt x="482600" y="673100"/>
                  </a:lnTo>
                  <a:lnTo>
                    <a:pt x="469900" y="698500"/>
                  </a:lnTo>
                  <a:lnTo>
                    <a:pt x="457200" y="711200"/>
                  </a:lnTo>
                  <a:lnTo>
                    <a:pt x="444500" y="723900"/>
                  </a:lnTo>
                  <a:lnTo>
                    <a:pt x="444500" y="749300"/>
                  </a:lnTo>
                  <a:lnTo>
                    <a:pt x="444500" y="749300"/>
                  </a:lnTo>
                  <a:lnTo>
                    <a:pt x="444500" y="749300"/>
                  </a:lnTo>
                  <a:lnTo>
                    <a:pt x="457200" y="749300"/>
                  </a:lnTo>
                  <a:lnTo>
                    <a:pt x="482600" y="774700"/>
                  </a:lnTo>
                  <a:lnTo>
                    <a:pt x="469900" y="774700"/>
                  </a:lnTo>
                  <a:lnTo>
                    <a:pt x="482600" y="774700"/>
                  </a:lnTo>
                  <a:lnTo>
                    <a:pt x="533400" y="787400"/>
                  </a:lnTo>
                  <a:lnTo>
                    <a:pt x="571500" y="787400"/>
                  </a:lnTo>
                  <a:lnTo>
                    <a:pt x="596900" y="787400"/>
                  </a:lnTo>
                  <a:lnTo>
                    <a:pt x="622300" y="787400"/>
                  </a:lnTo>
                  <a:lnTo>
                    <a:pt x="647700" y="774700"/>
                  </a:lnTo>
                  <a:lnTo>
                    <a:pt x="685800" y="774700"/>
                  </a:lnTo>
                  <a:lnTo>
                    <a:pt x="723900" y="762000"/>
                  </a:lnTo>
                  <a:lnTo>
                    <a:pt x="762000" y="749300"/>
                  </a:lnTo>
                  <a:lnTo>
                    <a:pt x="812800" y="749300"/>
                  </a:lnTo>
                  <a:lnTo>
                    <a:pt x="850900" y="723900"/>
                  </a:lnTo>
                  <a:lnTo>
                    <a:pt x="901700" y="711200"/>
                  </a:lnTo>
                  <a:lnTo>
                    <a:pt x="939800" y="698500"/>
                  </a:lnTo>
                  <a:lnTo>
                    <a:pt x="990600" y="685800"/>
                  </a:lnTo>
                  <a:lnTo>
                    <a:pt x="1028700" y="673100"/>
                  </a:lnTo>
                  <a:lnTo>
                    <a:pt x="1079500" y="660400"/>
                  </a:lnTo>
                  <a:lnTo>
                    <a:pt x="1104900" y="647700"/>
                  </a:lnTo>
                  <a:lnTo>
                    <a:pt x="1143000" y="635000"/>
                  </a:lnTo>
                  <a:lnTo>
                    <a:pt x="1155700" y="609600"/>
                  </a:lnTo>
                  <a:lnTo>
                    <a:pt x="1181100" y="596900"/>
                  </a:lnTo>
                  <a:lnTo>
                    <a:pt x="1181100" y="596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6" name="Vrije vorm 475"/>
            <p:cNvSpPr/>
            <p:nvPr/>
          </p:nvSpPr>
          <p:spPr>
            <a:xfrm>
              <a:off x="8890000" y="2286000"/>
              <a:ext cx="266701" cy="622301"/>
            </a:xfrm>
            <a:custGeom>
              <a:avLst/>
              <a:gdLst/>
              <a:ahLst/>
              <a:cxnLst/>
              <a:rect l="0" t="0" r="0" b="0"/>
              <a:pathLst>
                <a:path w="266701" h="622301">
                  <a:moveTo>
                    <a:pt x="0" y="0"/>
                  </a:moveTo>
                  <a:lnTo>
                    <a:pt x="25400" y="25400"/>
                  </a:lnTo>
                  <a:lnTo>
                    <a:pt x="38100" y="38100"/>
                  </a:lnTo>
                  <a:lnTo>
                    <a:pt x="38100" y="63500"/>
                  </a:lnTo>
                  <a:lnTo>
                    <a:pt x="38100" y="76200"/>
                  </a:lnTo>
                  <a:lnTo>
                    <a:pt x="50800" y="101600"/>
                  </a:lnTo>
                  <a:lnTo>
                    <a:pt x="63500" y="127000"/>
                  </a:lnTo>
                  <a:lnTo>
                    <a:pt x="76200" y="152400"/>
                  </a:lnTo>
                  <a:lnTo>
                    <a:pt x="88900" y="190500"/>
                  </a:lnTo>
                  <a:lnTo>
                    <a:pt x="101600" y="215900"/>
                  </a:lnTo>
                  <a:lnTo>
                    <a:pt x="114300" y="254000"/>
                  </a:lnTo>
                  <a:lnTo>
                    <a:pt x="127000" y="292100"/>
                  </a:lnTo>
                  <a:lnTo>
                    <a:pt x="139700" y="317500"/>
                  </a:lnTo>
                  <a:lnTo>
                    <a:pt x="152400" y="355600"/>
                  </a:lnTo>
                  <a:lnTo>
                    <a:pt x="165100" y="381000"/>
                  </a:lnTo>
                  <a:lnTo>
                    <a:pt x="177800" y="419100"/>
                  </a:lnTo>
                  <a:lnTo>
                    <a:pt x="190500" y="457200"/>
                  </a:lnTo>
                  <a:lnTo>
                    <a:pt x="203200" y="482600"/>
                  </a:lnTo>
                  <a:lnTo>
                    <a:pt x="215900" y="508000"/>
                  </a:lnTo>
                  <a:lnTo>
                    <a:pt x="228600" y="533400"/>
                  </a:lnTo>
                  <a:lnTo>
                    <a:pt x="228600" y="546100"/>
                  </a:lnTo>
                  <a:lnTo>
                    <a:pt x="241300" y="558800"/>
                  </a:lnTo>
                  <a:lnTo>
                    <a:pt x="241300" y="571500"/>
                  </a:lnTo>
                  <a:lnTo>
                    <a:pt x="254000" y="584200"/>
                  </a:lnTo>
                  <a:lnTo>
                    <a:pt x="266700" y="584200"/>
                  </a:lnTo>
                  <a:lnTo>
                    <a:pt x="254000" y="609600"/>
                  </a:lnTo>
                  <a:lnTo>
                    <a:pt x="241300" y="622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7" name="Vrije vorm 476"/>
            <p:cNvSpPr/>
            <p:nvPr/>
          </p:nvSpPr>
          <p:spPr>
            <a:xfrm>
              <a:off x="8356600" y="1663700"/>
              <a:ext cx="177801" cy="241301"/>
            </a:xfrm>
            <a:custGeom>
              <a:avLst/>
              <a:gdLst/>
              <a:ahLst/>
              <a:cxnLst/>
              <a:rect l="0" t="0" r="0" b="0"/>
              <a:pathLst>
                <a:path w="177801" h="241301">
                  <a:moveTo>
                    <a:pt x="25400" y="241300"/>
                  </a:moveTo>
                  <a:lnTo>
                    <a:pt x="25400" y="228600"/>
                  </a:lnTo>
                  <a:lnTo>
                    <a:pt x="25400" y="215900"/>
                  </a:lnTo>
                  <a:lnTo>
                    <a:pt x="12700" y="190500"/>
                  </a:lnTo>
                  <a:lnTo>
                    <a:pt x="12700" y="177800"/>
                  </a:lnTo>
                  <a:lnTo>
                    <a:pt x="0" y="152400"/>
                  </a:lnTo>
                  <a:lnTo>
                    <a:pt x="0" y="127000"/>
                  </a:lnTo>
                  <a:lnTo>
                    <a:pt x="0" y="114300"/>
                  </a:lnTo>
                  <a:lnTo>
                    <a:pt x="0" y="88900"/>
                  </a:lnTo>
                  <a:lnTo>
                    <a:pt x="0" y="63500"/>
                  </a:lnTo>
                  <a:lnTo>
                    <a:pt x="0" y="38100"/>
                  </a:lnTo>
                  <a:lnTo>
                    <a:pt x="12700" y="25400"/>
                  </a:lnTo>
                  <a:lnTo>
                    <a:pt x="25400" y="12700"/>
                  </a:lnTo>
                  <a:lnTo>
                    <a:pt x="50800" y="0"/>
                  </a:lnTo>
                  <a:lnTo>
                    <a:pt x="63500" y="0"/>
                  </a:lnTo>
                  <a:lnTo>
                    <a:pt x="76200" y="0"/>
                  </a:lnTo>
                  <a:lnTo>
                    <a:pt x="76200" y="0"/>
                  </a:lnTo>
                  <a:lnTo>
                    <a:pt x="76200" y="0"/>
                  </a:lnTo>
                  <a:lnTo>
                    <a:pt x="114300" y="38100"/>
                  </a:lnTo>
                  <a:lnTo>
                    <a:pt x="127000" y="76200"/>
                  </a:lnTo>
                  <a:lnTo>
                    <a:pt x="139700" y="88900"/>
                  </a:lnTo>
                  <a:lnTo>
                    <a:pt x="152400" y="114300"/>
                  </a:lnTo>
                  <a:lnTo>
                    <a:pt x="165100" y="127000"/>
                  </a:lnTo>
                  <a:lnTo>
                    <a:pt x="165100" y="139700"/>
                  </a:lnTo>
                  <a:lnTo>
                    <a:pt x="177800" y="165100"/>
                  </a:lnTo>
                  <a:lnTo>
                    <a:pt x="177800" y="177800"/>
                  </a:lnTo>
                  <a:lnTo>
                    <a:pt x="177800" y="177800"/>
                  </a:lnTo>
                  <a:lnTo>
                    <a:pt x="177800" y="177800"/>
                  </a:lnTo>
                  <a:lnTo>
                    <a:pt x="177800" y="203200"/>
                  </a:lnTo>
                  <a:lnTo>
                    <a:pt x="165100" y="203200"/>
                  </a:lnTo>
                  <a:lnTo>
                    <a:pt x="165100" y="203200"/>
                  </a:lnTo>
                  <a:lnTo>
                    <a:pt x="101600" y="228600"/>
                  </a:lnTo>
                  <a:lnTo>
                    <a:pt x="76200" y="228600"/>
                  </a:lnTo>
                  <a:lnTo>
                    <a:pt x="76200" y="228600"/>
                  </a:lnTo>
                  <a:lnTo>
                    <a:pt x="63500" y="241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8" name="Vrije vorm 477"/>
            <p:cNvSpPr/>
            <p:nvPr/>
          </p:nvSpPr>
          <p:spPr>
            <a:xfrm>
              <a:off x="7912100" y="1587500"/>
              <a:ext cx="1143001" cy="1447801"/>
            </a:xfrm>
            <a:custGeom>
              <a:avLst/>
              <a:gdLst/>
              <a:ahLst/>
              <a:cxnLst/>
              <a:rect l="0" t="0" r="0" b="0"/>
              <a:pathLst>
                <a:path w="1143001" h="1447801">
                  <a:moveTo>
                    <a:pt x="584200" y="533400"/>
                  </a:moveTo>
                  <a:lnTo>
                    <a:pt x="635000" y="609600"/>
                  </a:lnTo>
                  <a:lnTo>
                    <a:pt x="660400" y="673100"/>
                  </a:lnTo>
                  <a:lnTo>
                    <a:pt x="685800" y="723900"/>
                  </a:lnTo>
                  <a:lnTo>
                    <a:pt x="698500" y="723900"/>
                  </a:lnTo>
                  <a:lnTo>
                    <a:pt x="711200" y="749300"/>
                  </a:lnTo>
                  <a:lnTo>
                    <a:pt x="698500" y="736600"/>
                  </a:lnTo>
                  <a:lnTo>
                    <a:pt x="660400" y="622300"/>
                  </a:lnTo>
                  <a:lnTo>
                    <a:pt x="635000" y="558800"/>
                  </a:lnTo>
                  <a:lnTo>
                    <a:pt x="622300" y="508000"/>
                  </a:lnTo>
                  <a:lnTo>
                    <a:pt x="622300" y="495300"/>
                  </a:lnTo>
                  <a:lnTo>
                    <a:pt x="622300" y="482600"/>
                  </a:lnTo>
                  <a:lnTo>
                    <a:pt x="685800" y="596900"/>
                  </a:lnTo>
                  <a:lnTo>
                    <a:pt x="723900" y="673100"/>
                  </a:lnTo>
                  <a:lnTo>
                    <a:pt x="762000" y="711200"/>
                  </a:lnTo>
                  <a:lnTo>
                    <a:pt x="762000" y="711200"/>
                  </a:lnTo>
                  <a:lnTo>
                    <a:pt x="762000" y="711200"/>
                  </a:lnTo>
                  <a:lnTo>
                    <a:pt x="762000" y="685800"/>
                  </a:lnTo>
                  <a:lnTo>
                    <a:pt x="698500" y="546100"/>
                  </a:lnTo>
                  <a:lnTo>
                    <a:pt x="698500" y="520700"/>
                  </a:lnTo>
                  <a:lnTo>
                    <a:pt x="698500" y="508000"/>
                  </a:lnTo>
                  <a:lnTo>
                    <a:pt x="698500" y="508000"/>
                  </a:lnTo>
                  <a:lnTo>
                    <a:pt x="749300" y="609600"/>
                  </a:lnTo>
                  <a:lnTo>
                    <a:pt x="787400" y="660400"/>
                  </a:lnTo>
                  <a:lnTo>
                    <a:pt x="800100" y="673100"/>
                  </a:lnTo>
                  <a:lnTo>
                    <a:pt x="800100" y="660400"/>
                  </a:lnTo>
                  <a:lnTo>
                    <a:pt x="774700" y="622300"/>
                  </a:lnTo>
                  <a:lnTo>
                    <a:pt x="749300" y="571500"/>
                  </a:lnTo>
                  <a:lnTo>
                    <a:pt x="736600" y="558800"/>
                  </a:lnTo>
                  <a:lnTo>
                    <a:pt x="723900" y="546100"/>
                  </a:lnTo>
                  <a:lnTo>
                    <a:pt x="723900" y="622300"/>
                  </a:lnTo>
                  <a:lnTo>
                    <a:pt x="723900" y="660400"/>
                  </a:lnTo>
                  <a:lnTo>
                    <a:pt x="711200" y="673100"/>
                  </a:lnTo>
                  <a:lnTo>
                    <a:pt x="723900" y="673100"/>
                  </a:lnTo>
                  <a:lnTo>
                    <a:pt x="723900" y="673100"/>
                  </a:lnTo>
                  <a:lnTo>
                    <a:pt x="635000" y="609600"/>
                  </a:lnTo>
                  <a:lnTo>
                    <a:pt x="584200" y="546100"/>
                  </a:lnTo>
                  <a:lnTo>
                    <a:pt x="546100" y="495300"/>
                  </a:lnTo>
                  <a:lnTo>
                    <a:pt x="508000" y="457200"/>
                  </a:lnTo>
                  <a:lnTo>
                    <a:pt x="495300" y="431800"/>
                  </a:lnTo>
                  <a:lnTo>
                    <a:pt x="508000" y="431800"/>
                  </a:lnTo>
                  <a:lnTo>
                    <a:pt x="508000" y="431800"/>
                  </a:lnTo>
                  <a:lnTo>
                    <a:pt x="457200" y="355600"/>
                  </a:lnTo>
                  <a:lnTo>
                    <a:pt x="444500" y="317500"/>
                  </a:lnTo>
                  <a:lnTo>
                    <a:pt x="419100" y="292100"/>
                  </a:lnTo>
                  <a:lnTo>
                    <a:pt x="406400" y="266700"/>
                  </a:lnTo>
                  <a:lnTo>
                    <a:pt x="406400" y="279400"/>
                  </a:lnTo>
                  <a:lnTo>
                    <a:pt x="406400" y="266700"/>
                  </a:lnTo>
                  <a:lnTo>
                    <a:pt x="406400" y="228600"/>
                  </a:lnTo>
                  <a:lnTo>
                    <a:pt x="393700" y="215900"/>
                  </a:lnTo>
                  <a:lnTo>
                    <a:pt x="393700" y="203200"/>
                  </a:lnTo>
                  <a:lnTo>
                    <a:pt x="393700" y="177800"/>
                  </a:lnTo>
                  <a:lnTo>
                    <a:pt x="393700" y="152400"/>
                  </a:lnTo>
                  <a:lnTo>
                    <a:pt x="406400" y="139700"/>
                  </a:lnTo>
                  <a:lnTo>
                    <a:pt x="406400" y="101600"/>
                  </a:lnTo>
                  <a:lnTo>
                    <a:pt x="419100" y="76200"/>
                  </a:lnTo>
                  <a:lnTo>
                    <a:pt x="419100" y="50800"/>
                  </a:lnTo>
                  <a:lnTo>
                    <a:pt x="419100" y="38100"/>
                  </a:lnTo>
                  <a:lnTo>
                    <a:pt x="431800" y="38100"/>
                  </a:lnTo>
                  <a:lnTo>
                    <a:pt x="457200" y="25400"/>
                  </a:lnTo>
                  <a:lnTo>
                    <a:pt x="469900" y="12700"/>
                  </a:lnTo>
                  <a:lnTo>
                    <a:pt x="457200" y="12700"/>
                  </a:lnTo>
                  <a:lnTo>
                    <a:pt x="469900" y="12700"/>
                  </a:lnTo>
                  <a:lnTo>
                    <a:pt x="495300" y="0"/>
                  </a:lnTo>
                  <a:lnTo>
                    <a:pt x="520700" y="12700"/>
                  </a:lnTo>
                  <a:lnTo>
                    <a:pt x="508000" y="0"/>
                  </a:lnTo>
                  <a:lnTo>
                    <a:pt x="520700" y="0"/>
                  </a:lnTo>
                  <a:lnTo>
                    <a:pt x="558800" y="25400"/>
                  </a:lnTo>
                  <a:lnTo>
                    <a:pt x="571500" y="38100"/>
                  </a:lnTo>
                  <a:lnTo>
                    <a:pt x="584200" y="50800"/>
                  </a:lnTo>
                  <a:lnTo>
                    <a:pt x="596900" y="63500"/>
                  </a:lnTo>
                  <a:lnTo>
                    <a:pt x="609600" y="76200"/>
                  </a:lnTo>
                  <a:lnTo>
                    <a:pt x="622300" y="101600"/>
                  </a:lnTo>
                  <a:lnTo>
                    <a:pt x="635000" y="114300"/>
                  </a:lnTo>
                  <a:lnTo>
                    <a:pt x="647700" y="139700"/>
                  </a:lnTo>
                  <a:lnTo>
                    <a:pt x="660400" y="152400"/>
                  </a:lnTo>
                  <a:lnTo>
                    <a:pt x="673100" y="177800"/>
                  </a:lnTo>
                  <a:lnTo>
                    <a:pt x="685800" y="215900"/>
                  </a:lnTo>
                  <a:lnTo>
                    <a:pt x="698500" y="254000"/>
                  </a:lnTo>
                  <a:lnTo>
                    <a:pt x="723900" y="292100"/>
                  </a:lnTo>
                  <a:lnTo>
                    <a:pt x="736600" y="330200"/>
                  </a:lnTo>
                  <a:lnTo>
                    <a:pt x="749300" y="381000"/>
                  </a:lnTo>
                  <a:lnTo>
                    <a:pt x="774700" y="419100"/>
                  </a:lnTo>
                  <a:lnTo>
                    <a:pt x="787400" y="444500"/>
                  </a:lnTo>
                  <a:lnTo>
                    <a:pt x="800100" y="482600"/>
                  </a:lnTo>
                  <a:lnTo>
                    <a:pt x="787400" y="482600"/>
                  </a:lnTo>
                  <a:lnTo>
                    <a:pt x="800100" y="495300"/>
                  </a:lnTo>
                  <a:lnTo>
                    <a:pt x="800100" y="482600"/>
                  </a:lnTo>
                  <a:lnTo>
                    <a:pt x="736600" y="419100"/>
                  </a:lnTo>
                  <a:lnTo>
                    <a:pt x="711200" y="393700"/>
                  </a:lnTo>
                  <a:lnTo>
                    <a:pt x="685800" y="381000"/>
                  </a:lnTo>
                  <a:lnTo>
                    <a:pt x="673100" y="381000"/>
                  </a:lnTo>
                  <a:lnTo>
                    <a:pt x="647700" y="393700"/>
                  </a:lnTo>
                  <a:lnTo>
                    <a:pt x="647700" y="419100"/>
                  </a:lnTo>
                  <a:lnTo>
                    <a:pt x="635000" y="431800"/>
                  </a:lnTo>
                  <a:lnTo>
                    <a:pt x="635000" y="431800"/>
                  </a:lnTo>
                  <a:lnTo>
                    <a:pt x="635000" y="431800"/>
                  </a:lnTo>
                  <a:lnTo>
                    <a:pt x="596900" y="406400"/>
                  </a:lnTo>
                  <a:lnTo>
                    <a:pt x="571500" y="393700"/>
                  </a:lnTo>
                  <a:lnTo>
                    <a:pt x="571500" y="381000"/>
                  </a:lnTo>
                  <a:lnTo>
                    <a:pt x="571500" y="381000"/>
                  </a:lnTo>
                  <a:lnTo>
                    <a:pt x="635000" y="381000"/>
                  </a:lnTo>
                  <a:lnTo>
                    <a:pt x="647700" y="381000"/>
                  </a:lnTo>
                  <a:lnTo>
                    <a:pt x="660400" y="381000"/>
                  </a:lnTo>
                  <a:lnTo>
                    <a:pt x="622300" y="419100"/>
                  </a:lnTo>
                  <a:lnTo>
                    <a:pt x="596900" y="431800"/>
                  </a:lnTo>
                  <a:lnTo>
                    <a:pt x="571500" y="444500"/>
                  </a:lnTo>
                  <a:lnTo>
                    <a:pt x="546100" y="469900"/>
                  </a:lnTo>
                  <a:lnTo>
                    <a:pt x="533400" y="495300"/>
                  </a:lnTo>
                  <a:lnTo>
                    <a:pt x="533400" y="533400"/>
                  </a:lnTo>
                  <a:lnTo>
                    <a:pt x="558800" y="584200"/>
                  </a:lnTo>
                  <a:lnTo>
                    <a:pt x="571500" y="647700"/>
                  </a:lnTo>
                  <a:lnTo>
                    <a:pt x="596900" y="711200"/>
                  </a:lnTo>
                  <a:lnTo>
                    <a:pt x="622300" y="762000"/>
                  </a:lnTo>
                  <a:lnTo>
                    <a:pt x="635000" y="800100"/>
                  </a:lnTo>
                  <a:lnTo>
                    <a:pt x="635000" y="800100"/>
                  </a:lnTo>
                  <a:lnTo>
                    <a:pt x="622300" y="800100"/>
                  </a:lnTo>
                  <a:lnTo>
                    <a:pt x="609600" y="774700"/>
                  </a:lnTo>
                  <a:lnTo>
                    <a:pt x="596900" y="749300"/>
                  </a:lnTo>
                  <a:lnTo>
                    <a:pt x="584200" y="736600"/>
                  </a:lnTo>
                  <a:lnTo>
                    <a:pt x="584200" y="723900"/>
                  </a:lnTo>
                  <a:lnTo>
                    <a:pt x="584200" y="736600"/>
                  </a:lnTo>
                  <a:lnTo>
                    <a:pt x="571500" y="736600"/>
                  </a:lnTo>
                  <a:lnTo>
                    <a:pt x="558800" y="736600"/>
                  </a:lnTo>
                  <a:lnTo>
                    <a:pt x="457200" y="800100"/>
                  </a:lnTo>
                  <a:lnTo>
                    <a:pt x="406400" y="825500"/>
                  </a:lnTo>
                  <a:lnTo>
                    <a:pt x="368300" y="838200"/>
                  </a:lnTo>
                  <a:lnTo>
                    <a:pt x="330200" y="850900"/>
                  </a:lnTo>
                  <a:lnTo>
                    <a:pt x="279400" y="863600"/>
                  </a:lnTo>
                  <a:lnTo>
                    <a:pt x="228600" y="876300"/>
                  </a:lnTo>
                  <a:lnTo>
                    <a:pt x="190500" y="876300"/>
                  </a:lnTo>
                  <a:lnTo>
                    <a:pt x="177800" y="863600"/>
                  </a:lnTo>
                  <a:lnTo>
                    <a:pt x="165100" y="863600"/>
                  </a:lnTo>
                  <a:lnTo>
                    <a:pt x="165100" y="863600"/>
                  </a:lnTo>
                  <a:lnTo>
                    <a:pt x="165100" y="876300"/>
                  </a:lnTo>
                  <a:lnTo>
                    <a:pt x="203200" y="914400"/>
                  </a:lnTo>
                  <a:lnTo>
                    <a:pt x="215900" y="914400"/>
                  </a:lnTo>
                  <a:lnTo>
                    <a:pt x="215900" y="901700"/>
                  </a:lnTo>
                  <a:lnTo>
                    <a:pt x="177800" y="838200"/>
                  </a:lnTo>
                  <a:lnTo>
                    <a:pt x="177800" y="812800"/>
                  </a:lnTo>
                  <a:lnTo>
                    <a:pt x="177800" y="876300"/>
                  </a:lnTo>
                  <a:lnTo>
                    <a:pt x="177800" y="914400"/>
                  </a:lnTo>
                  <a:lnTo>
                    <a:pt x="177800" y="914400"/>
                  </a:lnTo>
                  <a:lnTo>
                    <a:pt x="177800" y="939800"/>
                  </a:lnTo>
                  <a:lnTo>
                    <a:pt x="177800" y="927100"/>
                  </a:lnTo>
                  <a:lnTo>
                    <a:pt x="139700" y="889000"/>
                  </a:lnTo>
                  <a:lnTo>
                    <a:pt x="114300" y="863600"/>
                  </a:lnTo>
                  <a:lnTo>
                    <a:pt x="88900" y="850900"/>
                  </a:lnTo>
                  <a:lnTo>
                    <a:pt x="88900" y="838200"/>
                  </a:lnTo>
                  <a:lnTo>
                    <a:pt x="88900" y="850900"/>
                  </a:lnTo>
                  <a:lnTo>
                    <a:pt x="76200" y="901700"/>
                  </a:lnTo>
                  <a:lnTo>
                    <a:pt x="76200" y="914400"/>
                  </a:lnTo>
                  <a:lnTo>
                    <a:pt x="76200" y="927100"/>
                  </a:lnTo>
                  <a:lnTo>
                    <a:pt x="76200" y="914400"/>
                  </a:lnTo>
                  <a:lnTo>
                    <a:pt x="76200" y="901700"/>
                  </a:lnTo>
                  <a:lnTo>
                    <a:pt x="114300" y="825500"/>
                  </a:lnTo>
                  <a:lnTo>
                    <a:pt x="127000" y="800100"/>
                  </a:lnTo>
                  <a:lnTo>
                    <a:pt x="177800" y="800100"/>
                  </a:lnTo>
                  <a:lnTo>
                    <a:pt x="215900" y="812800"/>
                  </a:lnTo>
                  <a:lnTo>
                    <a:pt x="254000" y="825500"/>
                  </a:lnTo>
                  <a:lnTo>
                    <a:pt x="292100" y="812800"/>
                  </a:lnTo>
                  <a:lnTo>
                    <a:pt x="330200" y="787400"/>
                  </a:lnTo>
                  <a:lnTo>
                    <a:pt x="355600" y="774700"/>
                  </a:lnTo>
                  <a:lnTo>
                    <a:pt x="393700" y="736600"/>
                  </a:lnTo>
                  <a:lnTo>
                    <a:pt x="419100" y="723900"/>
                  </a:lnTo>
                  <a:lnTo>
                    <a:pt x="457200" y="711200"/>
                  </a:lnTo>
                  <a:lnTo>
                    <a:pt x="469900" y="711200"/>
                  </a:lnTo>
                  <a:lnTo>
                    <a:pt x="482600" y="723900"/>
                  </a:lnTo>
                  <a:lnTo>
                    <a:pt x="495300" y="711200"/>
                  </a:lnTo>
                  <a:lnTo>
                    <a:pt x="482600" y="723900"/>
                  </a:lnTo>
                  <a:lnTo>
                    <a:pt x="406400" y="774700"/>
                  </a:lnTo>
                  <a:lnTo>
                    <a:pt x="355600" y="800100"/>
                  </a:lnTo>
                  <a:lnTo>
                    <a:pt x="304800" y="825500"/>
                  </a:lnTo>
                  <a:lnTo>
                    <a:pt x="254000" y="838200"/>
                  </a:lnTo>
                  <a:lnTo>
                    <a:pt x="215900" y="850900"/>
                  </a:lnTo>
                  <a:lnTo>
                    <a:pt x="177800" y="876300"/>
                  </a:lnTo>
                  <a:lnTo>
                    <a:pt x="152400" y="889000"/>
                  </a:lnTo>
                  <a:lnTo>
                    <a:pt x="152400" y="901700"/>
                  </a:lnTo>
                  <a:lnTo>
                    <a:pt x="165100" y="927100"/>
                  </a:lnTo>
                  <a:lnTo>
                    <a:pt x="177800" y="952500"/>
                  </a:lnTo>
                  <a:lnTo>
                    <a:pt x="215900" y="965200"/>
                  </a:lnTo>
                  <a:lnTo>
                    <a:pt x="241300" y="965200"/>
                  </a:lnTo>
                  <a:lnTo>
                    <a:pt x="266700" y="952500"/>
                  </a:lnTo>
                  <a:lnTo>
                    <a:pt x="292100" y="939800"/>
                  </a:lnTo>
                  <a:lnTo>
                    <a:pt x="317500" y="901700"/>
                  </a:lnTo>
                  <a:lnTo>
                    <a:pt x="342900" y="889000"/>
                  </a:lnTo>
                  <a:lnTo>
                    <a:pt x="381000" y="889000"/>
                  </a:lnTo>
                  <a:lnTo>
                    <a:pt x="419100" y="889000"/>
                  </a:lnTo>
                  <a:lnTo>
                    <a:pt x="457200" y="901700"/>
                  </a:lnTo>
                  <a:lnTo>
                    <a:pt x="495300" y="914400"/>
                  </a:lnTo>
                  <a:lnTo>
                    <a:pt x="520700" y="927100"/>
                  </a:lnTo>
                  <a:lnTo>
                    <a:pt x="533400" y="939800"/>
                  </a:lnTo>
                  <a:lnTo>
                    <a:pt x="558800" y="927100"/>
                  </a:lnTo>
                  <a:lnTo>
                    <a:pt x="558800" y="939800"/>
                  </a:lnTo>
                  <a:lnTo>
                    <a:pt x="558800" y="927100"/>
                  </a:lnTo>
                  <a:lnTo>
                    <a:pt x="571500" y="889000"/>
                  </a:lnTo>
                  <a:lnTo>
                    <a:pt x="571500" y="876300"/>
                  </a:lnTo>
                  <a:lnTo>
                    <a:pt x="558800" y="876300"/>
                  </a:lnTo>
                  <a:lnTo>
                    <a:pt x="571500" y="876300"/>
                  </a:lnTo>
                  <a:lnTo>
                    <a:pt x="571500" y="939800"/>
                  </a:lnTo>
                  <a:lnTo>
                    <a:pt x="558800" y="977900"/>
                  </a:lnTo>
                  <a:lnTo>
                    <a:pt x="546100" y="1028700"/>
                  </a:lnTo>
                  <a:lnTo>
                    <a:pt x="508000" y="1066800"/>
                  </a:lnTo>
                  <a:lnTo>
                    <a:pt x="469900" y="1104900"/>
                  </a:lnTo>
                  <a:lnTo>
                    <a:pt x="419100" y="1130300"/>
                  </a:lnTo>
                  <a:lnTo>
                    <a:pt x="381000" y="1130300"/>
                  </a:lnTo>
                  <a:lnTo>
                    <a:pt x="330200" y="1130300"/>
                  </a:lnTo>
                  <a:lnTo>
                    <a:pt x="292100" y="1130300"/>
                  </a:lnTo>
                  <a:lnTo>
                    <a:pt x="279400" y="1143000"/>
                  </a:lnTo>
                  <a:lnTo>
                    <a:pt x="266700" y="1181100"/>
                  </a:lnTo>
                  <a:lnTo>
                    <a:pt x="266700" y="1231900"/>
                  </a:lnTo>
                  <a:lnTo>
                    <a:pt x="266700" y="1270000"/>
                  </a:lnTo>
                  <a:lnTo>
                    <a:pt x="254000" y="1282700"/>
                  </a:lnTo>
                  <a:lnTo>
                    <a:pt x="254000" y="1295400"/>
                  </a:lnTo>
                  <a:lnTo>
                    <a:pt x="254000" y="1295400"/>
                  </a:lnTo>
                  <a:lnTo>
                    <a:pt x="241300" y="1206500"/>
                  </a:lnTo>
                  <a:lnTo>
                    <a:pt x="241300" y="1155700"/>
                  </a:lnTo>
                  <a:lnTo>
                    <a:pt x="254000" y="1130300"/>
                  </a:lnTo>
                  <a:lnTo>
                    <a:pt x="241300" y="1130300"/>
                  </a:lnTo>
                  <a:lnTo>
                    <a:pt x="254000" y="1130300"/>
                  </a:lnTo>
                  <a:lnTo>
                    <a:pt x="317500" y="1193800"/>
                  </a:lnTo>
                  <a:lnTo>
                    <a:pt x="355600" y="1231900"/>
                  </a:lnTo>
                  <a:lnTo>
                    <a:pt x="381000" y="1244600"/>
                  </a:lnTo>
                  <a:lnTo>
                    <a:pt x="393700" y="1231900"/>
                  </a:lnTo>
                  <a:lnTo>
                    <a:pt x="406400" y="1219200"/>
                  </a:lnTo>
                  <a:lnTo>
                    <a:pt x="431800" y="1181100"/>
                  </a:lnTo>
                  <a:lnTo>
                    <a:pt x="444500" y="1143000"/>
                  </a:lnTo>
                  <a:lnTo>
                    <a:pt x="469900" y="1130300"/>
                  </a:lnTo>
                  <a:lnTo>
                    <a:pt x="495300" y="1143000"/>
                  </a:lnTo>
                  <a:lnTo>
                    <a:pt x="520700" y="1168400"/>
                  </a:lnTo>
                  <a:lnTo>
                    <a:pt x="533400" y="1193800"/>
                  </a:lnTo>
                  <a:lnTo>
                    <a:pt x="546100" y="1206500"/>
                  </a:lnTo>
                  <a:lnTo>
                    <a:pt x="546100" y="1219200"/>
                  </a:lnTo>
                  <a:lnTo>
                    <a:pt x="546100" y="1219200"/>
                  </a:lnTo>
                  <a:lnTo>
                    <a:pt x="558800" y="1117600"/>
                  </a:lnTo>
                  <a:lnTo>
                    <a:pt x="571500" y="1054100"/>
                  </a:lnTo>
                  <a:lnTo>
                    <a:pt x="584200" y="1028700"/>
                  </a:lnTo>
                  <a:lnTo>
                    <a:pt x="609600" y="1028700"/>
                  </a:lnTo>
                  <a:lnTo>
                    <a:pt x="635000" y="1054100"/>
                  </a:lnTo>
                  <a:lnTo>
                    <a:pt x="660400" y="1104900"/>
                  </a:lnTo>
                  <a:lnTo>
                    <a:pt x="685800" y="1143000"/>
                  </a:lnTo>
                  <a:lnTo>
                    <a:pt x="685800" y="1168400"/>
                  </a:lnTo>
                  <a:lnTo>
                    <a:pt x="685800" y="1092200"/>
                  </a:lnTo>
                  <a:lnTo>
                    <a:pt x="673100" y="977900"/>
                  </a:lnTo>
                  <a:lnTo>
                    <a:pt x="685800" y="927100"/>
                  </a:lnTo>
                  <a:lnTo>
                    <a:pt x="698500" y="901700"/>
                  </a:lnTo>
                  <a:lnTo>
                    <a:pt x="685800" y="889000"/>
                  </a:lnTo>
                  <a:lnTo>
                    <a:pt x="698500" y="901700"/>
                  </a:lnTo>
                  <a:lnTo>
                    <a:pt x="762000" y="1016000"/>
                  </a:lnTo>
                  <a:lnTo>
                    <a:pt x="800100" y="1092200"/>
                  </a:lnTo>
                  <a:lnTo>
                    <a:pt x="812800" y="1130300"/>
                  </a:lnTo>
                  <a:lnTo>
                    <a:pt x="838200" y="1130300"/>
                  </a:lnTo>
                  <a:lnTo>
                    <a:pt x="838200" y="1117600"/>
                  </a:lnTo>
                  <a:lnTo>
                    <a:pt x="838200" y="1066800"/>
                  </a:lnTo>
                  <a:lnTo>
                    <a:pt x="838200" y="1003300"/>
                  </a:lnTo>
                  <a:lnTo>
                    <a:pt x="838200" y="914400"/>
                  </a:lnTo>
                  <a:lnTo>
                    <a:pt x="850900" y="876300"/>
                  </a:lnTo>
                  <a:lnTo>
                    <a:pt x="863600" y="876300"/>
                  </a:lnTo>
                  <a:lnTo>
                    <a:pt x="876300" y="914400"/>
                  </a:lnTo>
                  <a:lnTo>
                    <a:pt x="914400" y="1003300"/>
                  </a:lnTo>
                  <a:lnTo>
                    <a:pt x="965200" y="1104900"/>
                  </a:lnTo>
                  <a:lnTo>
                    <a:pt x="990600" y="1181100"/>
                  </a:lnTo>
                  <a:lnTo>
                    <a:pt x="1016000" y="1193800"/>
                  </a:lnTo>
                  <a:lnTo>
                    <a:pt x="1016000" y="1206500"/>
                  </a:lnTo>
                  <a:lnTo>
                    <a:pt x="977900" y="1054100"/>
                  </a:lnTo>
                  <a:lnTo>
                    <a:pt x="965200" y="952500"/>
                  </a:lnTo>
                  <a:lnTo>
                    <a:pt x="965200" y="889000"/>
                  </a:lnTo>
                  <a:lnTo>
                    <a:pt x="990600" y="939800"/>
                  </a:lnTo>
                  <a:lnTo>
                    <a:pt x="1028700" y="1041400"/>
                  </a:lnTo>
                  <a:lnTo>
                    <a:pt x="1066800" y="1117600"/>
                  </a:lnTo>
                  <a:lnTo>
                    <a:pt x="1092200" y="1143000"/>
                  </a:lnTo>
                  <a:lnTo>
                    <a:pt x="1104900" y="1155700"/>
                  </a:lnTo>
                  <a:lnTo>
                    <a:pt x="1104900" y="1168400"/>
                  </a:lnTo>
                  <a:lnTo>
                    <a:pt x="1104900" y="1155700"/>
                  </a:lnTo>
                  <a:lnTo>
                    <a:pt x="1092200" y="1016000"/>
                  </a:lnTo>
                  <a:lnTo>
                    <a:pt x="1092200" y="965200"/>
                  </a:lnTo>
                  <a:lnTo>
                    <a:pt x="1130300" y="1028700"/>
                  </a:lnTo>
                  <a:lnTo>
                    <a:pt x="1130300" y="1143000"/>
                  </a:lnTo>
                  <a:lnTo>
                    <a:pt x="1117600" y="1193800"/>
                  </a:lnTo>
                  <a:lnTo>
                    <a:pt x="1092200" y="1219200"/>
                  </a:lnTo>
                  <a:lnTo>
                    <a:pt x="1066800" y="1244600"/>
                  </a:lnTo>
                  <a:lnTo>
                    <a:pt x="1016000" y="1244600"/>
                  </a:lnTo>
                  <a:lnTo>
                    <a:pt x="952500" y="1231900"/>
                  </a:lnTo>
                  <a:lnTo>
                    <a:pt x="876300" y="1231900"/>
                  </a:lnTo>
                  <a:lnTo>
                    <a:pt x="812800" y="1244600"/>
                  </a:lnTo>
                  <a:lnTo>
                    <a:pt x="762000" y="1257300"/>
                  </a:lnTo>
                  <a:lnTo>
                    <a:pt x="711200" y="1295400"/>
                  </a:lnTo>
                  <a:lnTo>
                    <a:pt x="660400" y="1346200"/>
                  </a:lnTo>
                  <a:lnTo>
                    <a:pt x="622300" y="1371600"/>
                  </a:lnTo>
                  <a:lnTo>
                    <a:pt x="584200" y="1409700"/>
                  </a:lnTo>
                  <a:lnTo>
                    <a:pt x="571500" y="1435100"/>
                  </a:lnTo>
                  <a:lnTo>
                    <a:pt x="571500" y="1447800"/>
                  </a:lnTo>
                  <a:lnTo>
                    <a:pt x="584200" y="1447800"/>
                  </a:lnTo>
                  <a:lnTo>
                    <a:pt x="609600" y="1447800"/>
                  </a:lnTo>
                  <a:lnTo>
                    <a:pt x="647700" y="1435100"/>
                  </a:lnTo>
                  <a:lnTo>
                    <a:pt x="685800" y="1409700"/>
                  </a:lnTo>
                  <a:lnTo>
                    <a:pt x="723900" y="1397000"/>
                  </a:lnTo>
                  <a:lnTo>
                    <a:pt x="749300" y="1371600"/>
                  </a:lnTo>
                  <a:lnTo>
                    <a:pt x="774700" y="1346200"/>
                  </a:lnTo>
                  <a:lnTo>
                    <a:pt x="787400" y="1333500"/>
                  </a:lnTo>
                  <a:lnTo>
                    <a:pt x="774700" y="1320800"/>
                  </a:lnTo>
                  <a:lnTo>
                    <a:pt x="749300" y="1308100"/>
                  </a:lnTo>
                  <a:lnTo>
                    <a:pt x="711200" y="1308100"/>
                  </a:lnTo>
                  <a:lnTo>
                    <a:pt x="673100" y="1320800"/>
                  </a:lnTo>
                  <a:lnTo>
                    <a:pt x="622300" y="1346200"/>
                  </a:lnTo>
                  <a:lnTo>
                    <a:pt x="584200" y="1371600"/>
                  </a:lnTo>
                  <a:lnTo>
                    <a:pt x="558800" y="1397000"/>
                  </a:lnTo>
                  <a:lnTo>
                    <a:pt x="558800" y="1422400"/>
                  </a:lnTo>
                  <a:lnTo>
                    <a:pt x="558800" y="1409700"/>
                  </a:lnTo>
                  <a:lnTo>
                    <a:pt x="558800" y="1422400"/>
                  </a:lnTo>
                  <a:lnTo>
                    <a:pt x="673100" y="1422400"/>
                  </a:lnTo>
                  <a:lnTo>
                    <a:pt x="736600" y="1422400"/>
                  </a:lnTo>
                  <a:lnTo>
                    <a:pt x="800100" y="1409700"/>
                  </a:lnTo>
                  <a:lnTo>
                    <a:pt x="850900" y="1397000"/>
                  </a:lnTo>
                  <a:lnTo>
                    <a:pt x="901700" y="1371600"/>
                  </a:lnTo>
                  <a:lnTo>
                    <a:pt x="952500" y="1346200"/>
                  </a:lnTo>
                  <a:lnTo>
                    <a:pt x="1003300" y="1333500"/>
                  </a:lnTo>
                  <a:lnTo>
                    <a:pt x="1054100" y="1308100"/>
                  </a:lnTo>
                  <a:lnTo>
                    <a:pt x="1092200" y="1295400"/>
                  </a:lnTo>
                  <a:lnTo>
                    <a:pt x="1130300" y="1257300"/>
                  </a:lnTo>
                  <a:lnTo>
                    <a:pt x="1143000" y="1231900"/>
                  </a:lnTo>
                  <a:lnTo>
                    <a:pt x="1130300" y="1193800"/>
                  </a:lnTo>
                  <a:lnTo>
                    <a:pt x="1104900" y="1143000"/>
                  </a:lnTo>
                  <a:lnTo>
                    <a:pt x="1066800" y="1079500"/>
                  </a:lnTo>
                  <a:lnTo>
                    <a:pt x="1016000" y="1016000"/>
                  </a:lnTo>
                  <a:lnTo>
                    <a:pt x="977900" y="965200"/>
                  </a:lnTo>
                  <a:lnTo>
                    <a:pt x="939800" y="901700"/>
                  </a:lnTo>
                  <a:lnTo>
                    <a:pt x="914400" y="838200"/>
                  </a:lnTo>
                  <a:lnTo>
                    <a:pt x="901700" y="787400"/>
                  </a:lnTo>
                  <a:lnTo>
                    <a:pt x="889000" y="762000"/>
                  </a:lnTo>
                  <a:lnTo>
                    <a:pt x="901700" y="749300"/>
                  </a:lnTo>
                  <a:lnTo>
                    <a:pt x="889000" y="736600"/>
                  </a:lnTo>
                  <a:lnTo>
                    <a:pt x="901700" y="736600"/>
                  </a:lnTo>
                  <a:lnTo>
                    <a:pt x="977900" y="825500"/>
                  </a:lnTo>
                  <a:lnTo>
                    <a:pt x="1016000" y="876300"/>
                  </a:lnTo>
                  <a:lnTo>
                    <a:pt x="1041400" y="914400"/>
                  </a:lnTo>
                  <a:lnTo>
                    <a:pt x="1054100" y="939800"/>
                  </a:lnTo>
                  <a:lnTo>
                    <a:pt x="1003300" y="889000"/>
                  </a:lnTo>
                  <a:lnTo>
                    <a:pt x="952500" y="787400"/>
                  </a:lnTo>
                  <a:lnTo>
                    <a:pt x="901700" y="723900"/>
                  </a:lnTo>
                  <a:lnTo>
                    <a:pt x="876300" y="673100"/>
                  </a:lnTo>
                  <a:lnTo>
                    <a:pt x="863600" y="660400"/>
                  </a:lnTo>
                  <a:lnTo>
                    <a:pt x="863600" y="647700"/>
                  </a:lnTo>
                  <a:lnTo>
                    <a:pt x="863600" y="774700"/>
                  </a:lnTo>
                  <a:lnTo>
                    <a:pt x="863600" y="850900"/>
                  </a:lnTo>
                  <a:lnTo>
                    <a:pt x="863600" y="901700"/>
                  </a:lnTo>
                  <a:lnTo>
                    <a:pt x="863600" y="927100"/>
                  </a:lnTo>
                  <a:lnTo>
                    <a:pt x="863600" y="939800"/>
                  </a:lnTo>
                  <a:lnTo>
                    <a:pt x="863600" y="939800"/>
                  </a:lnTo>
                  <a:lnTo>
                    <a:pt x="787400" y="863600"/>
                  </a:lnTo>
                  <a:lnTo>
                    <a:pt x="749300" y="800100"/>
                  </a:lnTo>
                  <a:lnTo>
                    <a:pt x="736600" y="774700"/>
                  </a:lnTo>
                  <a:lnTo>
                    <a:pt x="736600" y="762000"/>
                  </a:lnTo>
                  <a:lnTo>
                    <a:pt x="736600" y="774700"/>
                  </a:lnTo>
                  <a:lnTo>
                    <a:pt x="723900" y="850900"/>
                  </a:lnTo>
                  <a:lnTo>
                    <a:pt x="698500" y="914400"/>
                  </a:lnTo>
                  <a:lnTo>
                    <a:pt x="685800" y="990600"/>
                  </a:lnTo>
                  <a:lnTo>
                    <a:pt x="647700" y="1028700"/>
                  </a:lnTo>
                  <a:lnTo>
                    <a:pt x="622300" y="1066800"/>
                  </a:lnTo>
                  <a:lnTo>
                    <a:pt x="584200" y="1104900"/>
                  </a:lnTo>
                  <a:lnTo>
                    <a:pt x="546100" y="1117600"/>
                  </a:lnTo>
                  <a:lnTo>
                    <a:pt x="508000" y="1130300"/>
                  </a:lnTo>
                  <a:lnTo>
                    <a:pt x="457200" y="1143000"/>
                  </a:lnTo>
                  <a:lnTo>
                    <a:pt x="419100" y="1168400"/>
                  </a:lnTo>
                  <a:lnTo>
                    <a:pt x="381000" y="1193800"/>
                  </a:lnTo>
                  <a:lnTo>
                    <a:pt x="342900" y="1231900"/>
                  </a:lnTo>
                  <a:lnTo>
                    <a:pt x="304800" y="1244600"/>
                  </a:lnTo>
                  <a:lnTo>
                    <a:pt x="266700" y="1257300"/>
                  </a:lnTo>
                  <a:lnTo>
                    <a:pt x="241300" y="1257300"/>
                  </a:lnTo>
                  <a:lnTo>
                    <a:pt x="215900" y="1257300"/>
                  </a:lnTo>
                  <a:lnTo>
                    <a:pt x="190500" y="1257300"/>
                  </a:lnTo>
                  <a:lnTo>
                    <a:pt x="190500" y="1270000"/>
                  </a:lnTo>
                  <a:lnTo>
                    <a:pt x="177800" y="1257300"/>
                  </a:lnTo>
                  <a:lnTo>
                    <a:pt x="165100" y="1231900"/>
                  </a:lnTo>
                  <a:lnTo>
                    <a:pt x="165100" y="1193800"/>
                  </a:lnTo>
                  <a:lnTo>
                    <a:pt x="177800" y="1181100"/>
                  </a:lnTo>
                  <a:lnTo>
                    <a:pt x="203200" y="1155700"/>
                  </a:lnTo>
                  <a:lnTo>
                    <a:pt x="241300" y="1143000"/>
                  </a:lnTo>
                  <a:lnTo>
                    <a:pt x="266700" y="1143000"/>
                  </a:lnTo>
                  <a:lnTo>
                    <a:pt x="304800" y="1143000"/>
                  </a:lnTo>
                  <a:lnTo>
                    <a:pt x="317500" y="1143000"/>
                  </a:lnTo>
                  <a:lnTo>
                    <a:pt x="330200" y="1168400"/>
                  </a:lnTo>
                  <a:lnTo>
                    <a:pt x="330200" y="1181100"/>
                  </a:lnTo>
                  <a:lnTo>
                    <a:pt x="304800" y="1193800"/>
                  </a:lnTo>
                  <a:lnTo>
                    <a:pt x="292100" y="1219200"/>
                  </a:lnTo>
                  <a:lnTo>
                    <a:pt x="266700" y="1231900"/>
                  </a:lnTo>
                  <a:lnTo>
                    <a:pt x="228600" y="1257300"/>
                  </a:lnTo>
                  <a:lnTo>
                    <a:pt x="203200" y="1257300"/>
                  </a:lnTo>
                  <a:lnTo>
                    <a:pt x="177800" y="1270000"/>
                  </a:lnTo>
                  <a:lnTo>
                    <a:pt x="152400" y="1282700"/>
                  </a:lnTo>
                  <a:lnTo>
                    <a:pt x="139700" y="1282700"/>
                  </a:lnTo>
                  <a:lnTo>
                    <a:pt x="152400" y="1244600"/>
                  </a:lnTo>
                  <a:lnTo>
                    <a:pt x="177800" y="1219200"/>
                  </a:lnTo>
                  <a:lnTo>
                    <a:pt x="215900" y="1193800"/>
                  </a:lnTo>
                  <a:lnTo>
                    <a:pt x="254000" y="1181100"/>
                  </a:lnTo>
                  <a:lnTo>
                    <a:pt x="304800" y="1155700"/>
                  </a:lnTo>
                  <a:lnTo>
                    <a:pt x="342900" y="1130300"/>
                  </a:lnTo>
                  <a:lnTo>
                    <a:pt x="381000" y="1104900"/>
                  </a:lnTo>
                  <a:lnTo>
                    <a:pt x="419100" y="1066800"/>
                  </a:lnTo>
                  <a:lnTo>
                    <a:pt x="457200" y="1041400"/>
                  </a:lnTo>
                  <a:lnTo>
                    <a:pt x="495300" y="1003300"/>
                  </a:lnTo>
                  <a:lnTo>
                    <a:pt x="508000" y="977900"/>
                  </a:lnTo>
                  <a:lnTo>
                    <a:pt x="520700" y="939800"/>
                  </a:lnTo>
                  <a:lnTo>
                    <a:pt x="520700" y="914400"/>
                  </a:lnTo>
                  <a:lnTo>
                    <a:pt x="520700" y="901700"/>
                  </a:lnTo>
                  <a:lnTo>
                    <a:pt x="508000" y="901700"/>
                  </a:lnTo>
                  <a:lnTo>
                    <a:pt x="495300" y="901700"/>
                  </a:lnTo>
                  <a:lnTo>
                    <a:pt x="469900" y="914400"/>
                  </a:lnTo>
                  <a:lnTo>
                    <a:pt x="444500" y="939800"/>
                  </a:lnTo>
                  <a:lnTo>
                    <a:pt x="419100" y="939800"/>
                  </a:lnTo>
                  <a:lnTo>
                    <a:pt x="406400" y="939800"/>
                  </a:lnTo>
                  <a:lnTo>
                    <a:pt x="381000" y="939800"/>
                  </a:lnTo>
                  <a:lnTo>
                    <a:pt x="342900" y="927100"/>
                  </a:lnTo>
                  <a:lnTo>
                    <a:pt x="330200" y="927100"/>
                  </a:lnTo>
                  <a:lnTo>
                    <a:pt x="292100" y="927100"/>
                  </a:lnTo>
                  <a:lnTo>
                    <a:pt x="266700" y="939800"/>
                  </a:lnTo>
                  <a:lnTo>
                    <a:pt x="228600" y="952500"/>
                  </a:lnTo>
                  <a:lnTo>
                    <a:pt x="203200" y="952500"/>
                  </a:lnTo>
                  <a:lnTo>
                    <a:pt x="165100" y="965200"/>
                  </a:lnTo>
                  <a:lnTo>
                    <a:pt x="139700" y="977900"/>
                  </a:lnTo>
                  <a:lnTo>
                    <a:pt x="114300" y="990600"/>
                  </a:lnTo>
                  <a:lnTo>
                    <a:pt x="76200" y="990600"/>
                  </a:lnTo>
                  <a:lnTo>
                    <a:pt x="63500" y="990600"/>
                  </a:lnTo>
                  <a:lnTo>
                    <a:pt x="38100" y="977900"/>
                  </a:lnTo>
                  <a:lnTo>
                    <a:pt x="12700" y="952500"/>
                  </a:lnTo>
                  <a:lnTo>
                    <a:pt x="12700" y="939800"/>
                  </a:lnTo>
                  <a:lnTo>
                    <a:pt x="0" y="914400"/>
                  </a:lnTo>
                  <a:lnTo>
                    <a:pt x="0" y="889000"/>
                  </a:lnTo>
                  <a:lnTo>
                    <a:pt x="12700" y="863600"/>
                  </a:lnTo>
                  <a:lnTo>
                    <a:pt x="25400" y="838200"/>
                  </a:lnTo>
                  <a:lnTo>
                    <a:pt x="50800" y="812800"/>
                  </a:lnTo>
                  <a:lnTo>
                    <a:pt x="76200" y="800100"/>
                  </a:lnTo>
                  <a:lnTo>
                    <a:pt x="127000" y="787400"/>
                  </a:lnTo>
                  <a:lnTo>
                    <a:pt x="165100" y="774700"/>
                  </a:lnTo>
                  <a:lnTo>
                    <a:pt x="203200" y="774700"/>
                  </a:lnTo>
                  <a:lnTo>
                    <a:pt x="241300" y="774700"/>
                  </a:lnTo>
                  <a:lnTo>
                    <a:pt x="292100" y="774700"/>
                  </a:lnTo>
                  <a:lnTo>
                    <a:pt x="330200" y="774700"/>
                  </a:lnTo>
                  <a:lnTo>
                    <a:pt x="381000" y="774700"/>
                  </a:lnTo>
                  <a:lnTo>
                    <a:pt x="419100" y="774700"/>
                  </a:lnTo>
                  <a:lnTo>
                    <a:pt x="457200" y="774700"/>
                  </a:lnTo>
                  <a:lnTo>
                    <a:pt x="495300" y="762000"/>
                  </a:lnTo>
                  <a:lnTo>
                    <a:pt x="520700" y="762000"/>
                  </a:lnTo>
                  <a:lnTo>
                    <a:pt x="533400" y="762000"/>
                  </a:lnTo>
                </a:path>
              </a:pathLst>
            </a:custGeom>
            <a:ln w="152400" cap="flat" cmpd="sng" algn="ctr">
              <a:solidFill>
                <a:srgbClr val="00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9" name="Vrije vorm 478"/>
            <p:cNvSpPr/>
            <p:nvPr/>
          </p:nvSpPr>
          <p:spPr>
            <a:xfrm>
              <a:off x="6997700" y="1638300"/>
              <a:ext cx="177801" cy="266701"/>
            </a:xfrm>
            <a:custGeom>
              <a:avLst/>
              <a:gdLst/>
              <a:ahLst/>
              <a:cxnLst/>
              <a:rect l="0" t="0" r="0" b="0"/>
              <a:pathLst>
                <a:path w="177801" h="266701">
                  <a:moveTo>
                    <a:pt x="101600" y="0"/>
                  </a:moveTo>
                  <a:lnTo>
                    <a:pt x="101600" y="0"/>
                  </a:lnTo>
                  <a:lnTo>
                    <a:pt x="50800" y="12700"/>
                  </a:lnTo>
                  <a:lnTo>
                    <a:pt x="38100" y="25400"/>
                  </a:lnTo>
                  <a:lnTo>
                    <a:pt x="38100" y="12700"/>
                  </a:lnTo>
                  <a:lnTo>
                    <a:pt x="38100" y="25400"/>
                  </a:lnTo>
                  <a:lnTo>
                    <a:pt x="0" y="63500"/>
                  </a:lnTo>
                  <a:lnTo>
                    <a:pt x="0" y="88900"/>
                  </a:lnTo>
                  <a:lnTo>
                    <a:pt x="12700" y="88900"/>
                  </a:lnTo>
                  <a:lnTo>
                    <a:pt x="50800" y="101600"/>
                  </a:lnTo>
                  <a:lnTo>
                    <a:pt x="76200" y="101600"/>
                  </a:lnTo>
                  <a:lnTo>
                    <a:pt x="114300" y="101600"/>
                  </a:lnTo>
                  <a:lnTo>
                    <a:pt x="139700" y="114300"/>
                  </a:lnTo>
                  <a:lnTo>
                    <a:pt x="165100" y="114300"/>
                  </a:lnTo>
                  <a:lnTo>
                    <a:pt x="177800" y="139700"/>
                  </a:lnTo>
                  <a:lnTo>
                    <a:pt x="177800" y="165100"/>
                  </a:lnTo>
                  <a:lnTo>
                    <a:pt x="177800" y="190500"/>
                  </a:lnTo>
                  <a:lnTo>
                    <a:pt x="152400" y="215900"/>
                  </a:lnTo>
                  <a:lnTo>
                    <a:pt x="127000" y="241300"/>
                  </a:lnTo>
                  <a:lnTo>
                    <a:pt x="114300" y="266700"/>
                  </a:lnTo>
                  <a:lnTo>
                    <a:pt x="101600" y="266700"/>
                  </a:lnTo>
                  <a:lnTo>
                    <a:pt x="101600" y="266700"/>
                  </a:lnTo>
                  <a:lnTo>
                    <a:pt x="101600" y="266700"/>
                  </a:lnTo>
                  <a:lnTo>
                    <a:pt x="88900" y="228600"/>
                  </a:lnTo>
                </a:path>
              </a:pathLst>
            </a:custGeom>
            <a:ln w="152400" cap="flat" cmpd="sng" algn="ctr">
              <a:solidFill>
                <a:srgbClr val="00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0" name="Vrije vorm 479"/>
            <p:cNvSpPr/>
            <p:nvPr/>
          </p:nvSpPr>
          <p:spPr>
            <a:xfrm>
              <a:off x="6934200" y="1587500"/>
              <a:ext cx="279401" cy="368301"/>
            </a:xfrm>
            <a:custGeom>
              <a:avLst/>
              <a:gdLst/>
              <a:ahLst/>
              <a:cxnLst/>
              <a:rect l="0" t="0" r="0" b="0"/>
              <a:pathLst>
                <a:path w="279401" h="368301">
                  <a:moveTo>
                    <a:pt x="152400" y="0"/>
                  </a:moveTo>
                  <a:lnTo>
                    <a:pt x="139700" y="0"/>
                  </a:lnTo>
                  <a:lnTo>
                    <a:pt x="139700" y="0"/>
                  </a:lnTo>
                  <a:lnTo>
                    <a:pt x="76200" y="25400"/>
                  </a:lnTo>
                  <a:lnTo>
                    <a:pt x="50800" y="50800"/>
                  </a:lnTo>
                  <a:lnTo>
                    <a:pt x="25400" y="88900"/>
                  </a:lnTo>
                  <a:lnTo>
                    <a:pt x="12700" y="114300"/>
                  </a:lnTo>
                  <a:lnTo>
                    <a:pt x="0" y="139700"/>
                  </a:lnTo>
                  <a:lnTo>
                    <a:pt x="0" y="139700"/>
                  </a:lnTo>
                  <a:lnTo>
                    <a:pt x="0" y="139700"/>
                  </a:lnTo>
                  <a:lnTo>
                    <a:pt x="50800" y="12700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39700" y="114300"/>
                  </a:lnTo>
                  <a:lnTo>
                    <a:pt x="190500" y="114300"/>
                  </a:lnTo>
                  <a:lnTo>
                    <a:pt x="228600" y="139700"/>
                  </a:lnTo>
                  <a:lnTo>
                    <a:pt x="254000" y="165100"/>
                  </a:lnTo>
                  <a:lnTo>
                    <a:pt x="266700" y="190500"/>
                  </a:lnTo>
                  <a:lnTo>
                    <a:pt x="279400" y="228600"/>
                  </a:lnTo>
                  <a:lnTo>
                    <a:pt x="254000" y="266700"/>
                  </a:lnTo>
                  <a:lnTo>
                    <a:pt x="241300" y="304800"/>
                  </a:lnTo>
                  <a:lnTo>
                    <a:pt x="215900" y="330200"/>
                  </a:lnTo>
                  <a:lnTo>
                    <a:pt x="190500" y="355600"/>
                  </a:lnTo>
                  <a:lnTo>
                    <a:pt x="165100" y="368300"/>
                  </a:lnTo>
                  <a:lnTo>
                    <a:pt x="139700" y="368300"/>
                  </a:lnTo>
                  <a:lnTo>
                    <a:pt x="139700" y="342900"/>
                  </a:lnTo>
                  <a:lnTo>
                    <a:pt x="127000" y="330200"/>
                  </a:lnTo>
                  <a:lnTo>
                    <a:pt x="127000" y="317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1" name="Vrije vorm 480"/>
            <p:cNvSpPr/>
            <p:nvPr/>
          </p:nvSpPr>
          <p:spPr>
            <a:xfrm>
              <a:off x="7264400" y="1587500"/>
              <a:ext cx="241301" cy="190501"/>
            </a:xfrm>
            <a:custGeom>
              <a:avLst/>
              <a:gdLst/>
              <a:ahLst/>
              <a:cxnLst/>
              <a:rect l="0" t="0" r="0" b="0"/>
              <a:pathLst>
                <a:path w="241301" h="190501">
                  <a:moveTo>
                    <a:pt x="0" y="127000"/>
                  </a:moveTo>
                  <a:lnTo>
                    <a:pt x="38100" y="165100"/>
                  </a:lnTo>
                  <a:lnTo>
                    <a:pt x="63500" y="177800"/>
                  </a:lnTo>
                  <a:lnTo>
                    <a:pt x="88900" y="190500"/>
                  </a:lnTo>
                  <a:lnTo>
                    <a:pt x="114300" y="177800"/>
                  </a:lnTo>
                  <a:lnTo>
                    <a:pt x="127000" y="152400"/>
                  </a:lnTo>
                  <a:lnTo>
                    <a:pt x="127000" y="114300"/>
                  </a:lnTo>
                  <a:lnTo>
                    <a:pt x="127000" y="76200"/>
                  </a:lnTo>
                  <a:lnTo>
                    <a:pt x="127000" y="38100"/>
                  </a:lnTo>
                  <a:lnTo>
                    <a:pt x="127000" y="12700"/>
                  </a:lnTo>
                  <a:lnTo>
                    <a:pt x="127000" y="0"/>
                  </a:lnTo>
                  <a:lnTo>
                    <a:pt x="127000" y="0"/>
                  </a:lnTo>
                  <a:lnTo>
                    <a:pt x="127000" y="0"/>
                  </a:lnTo>
                  <a:lnTo>
                    <a:pt x="127000" y="25400"/>
                  </a:lnTo>
                  <a:lnTo>
                    <a:pt x="177800" y="88900"/>
                  </a:lnTo>
                  <a:lnTo>
                    <a:pt x="203200" y="114300"/>
                  </a:lnTo>
                  <a:lnTo>
                    <a:pt x="228600" y="127000"/>
                  </a:lnTo>
                  <a:lnTo>
                    <a:pt x="241300" y="114300"/>
                  </a:lnTo>
                  <a:lnTo>
                    <a:pt x="241300" y="101600"/>
                  </a:lnTo>
                  <a:lnTo>
                    <a:pt x="241300" y="88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2" name="Vrije vorm 481"/>
            <p:cNvSpPr/>
            <p:nvPr/>
          </p:nvSpPr>
          <p:spPr>
            <a:xfrm>
              <a:off x="7505700" y="1498600"/>
              <a:ext cx="165101" cy="330201"/>
            </a:xfrm>
            <a:custGeom>
              <a:avLst/>
              <a:gdLst/>
              <a:ahLst/>
              <a:cxnLst/>
              <a:rect l="0" t="0" r="0" b="0"/>
              <a:pathLst>
                <a:path w="165101" h="330201">
                  <a:moveTo>
                    <a:pt x="76200" y="177800"/>
                  </a:moveTo>
                  <a:lnTo>
                    <a:pt x="114300" y="241300"/>
                  </a:lnTo>
                  <a:lnTo>
                    <a:pt x="127000" y="279400"/>
                  </a:lnTo>
                  <a:lnTo>
                    <a:pt x="139700" y="304800"/>
                  </a:lnTo>
                  <a:lnTo>
                    <a:pt x="165100" y="330200"/>
                  </a:lnTo>
                  <a:lnTo>
                    <a:pt x="152400" y="330200"/>
                  </a:lnTo>
                  <a:lnTo>
                    <a:pt x="101600" y="279400"/>
                  </a:lnTo>
                  <a:lnTo>
                    <a:pt x="63500" y="241300"/>
                  </a:lnTo>
                  <a:lnTo>
                    <a:pt x="25400" y="190500"/>
                  </a:lnTo>
                  <a:lnTo>
                    <a:pt x="12700" y="165100"/>
                  </a:lnTo>
                  <a:lnTo>
                    <a:pt x="0" y="114300"/>
                  </a:lnTo>
                  <a:lnTo>
                    <a:pt x="0" y="76200"/>
                  </a:lnTo>
                  <a:lnTo>
                    <a:pt x="0" y="38100"/>
                  </a:lnTo>
                  <a:lnTo>
                    <a:pt x="12700" y="12700"/>
                  </a:lnTo>
                  <a:lnTo>
                    <a:pt x="50800" y="0"/>
                  </a:lnTo>
                  <a:lnTo>
                    <a:pt x="63500" y="0"/>
                  </a:lnTo>
                  <a:lnTo>
                    <a:pt x="88900" y="12700"/>
                  </a:lnTo>
                  <a:lnTo>
                    <a:pt x="101600" y="25400"/>
                  </a:lnTo>
                  <a:lnTo>
                    <a:pt x="114300" y="63500"/>
                  </a:lnTo>
                  <a:lnTo>
                    <a:pt x="101600" y="88900"/>
                  </a:lnTo>
                  <a:lnTo>
                    <a:pt x="88900" y="127000"/>
                  </a:lnTo>
                  <a:lnTo>
                    <a:pt x="76200" y="139700"/>
                  </a:lnTo>
                  <a:lnTo>
                    <a:pt x="63500" y="152400"/>
                  </a:lnTo>
                  <a:lnTo>
                    <a:pt x="50800" y="152400"/>
                  </a:lnTo>
                  <a:lnTo>
                    <a:pt x="38100" y="139700"/>
                  </a:lnTo>
                  <a:lnTo>
                    <a:pt x="25400" y="127000"/>
                  </a:lnTo>
                  <a:lnTo>
                    <a:pt x="25400" y="127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3" name="Vrije vorm 482"/>
            <p:cNvSpPr/>
            <p:nvPr/>
          </p:nvSpPr>
          <p:spPr>
            <a:xfrm>
              <a:off x="7683500" y="1358900"/>
              <a:ext cx="165101" cy="203201"/>
            </a:xfrm>
            <a:custGeom>
              <a:avLst/>
              <a:gdLst/>
              <a:ahLst/>
              <a:cxnLst/>
              <a:rect l="0" t="0" r="0" b="0"/>
              <a:pathLst>
                <a:path w="165101" h="203201">
                  <a:moveTo>
                    <a:pt x="12700" y="165100"/>
                  </a:moveTo>
                  <a:lnTo>
                    <a:pt x="38100" y="127000"/>
                  </a:lnTo>
                  <a:lnTo>
                    <a:pt x="50800" y="101600"/>
                  </a:lnTo>
                  <a:lnTo>
                    <a:pt x="50800" y="76200"/>
                  </a:lnTo>
                  <a:lnTo>
                    <a:pt x="38100" y="76200"/>
                  </a:lnTo>
                  <a:lnTo>
                    <a:pt x="25400" y="76200"/>
                  </a:lnTo>
                  <a:lnTo>
                    <a:pt x="12700" y="88900"/>
                  </a:lnTo>
                  <a:lnTo>
                    <a:pt x="0" y="101600"/>
                  </a:lnTo>
                  <a:lnTo>
                    <a:pt x="0" y="139700"/>
                  </a:lnTo>
                  <a:lnTo>
                    <a:pt x="0" y="165100"/>
                  </a:lnTo>
                  <a:lnTo>
                    <a:pt x="12700" y="190500"/>
                  </a:lnTo>
                  <a:lnTo>
                    <a:pt x="38100" y="203200"/>
                  </a:lnTo>
                  <a:lnTo>
                    <a:pt x="50800" y="203200"/>
                  </a:lnTo>
                  <a:lnTo>
                    <a:pt x="63500" y="190500"/>
                  </a:lnTo>
                  <a:lnTo>
                    <a:pt x="88900" y="165100"/>
                  </a:lnTo>
                  <a:lnTo>
                    <a:pt x="101600" y="127000"/>
                  </a:lnTo>
                  <a:lnTo>
                    <a:pt x="101600" y="88900"/>
                  </a:lnTo>
                  <a:lnTo>
                    <a:pt x="101600" y="63500"/>
                  </a:lnTo>
                  <a:lnTo>
                    <a:pt x="88900" y="38100"/>
                  </a:lnTo>
                  <a:lnTo>
                    <a:pt x="101600" y="50800"/>
                  </a:lnTo>
                  <a:lnTo>
                    <a:pt x="114300" y="114300"/>
                  </a:lnTo>
                  <a:lnTo>
                    <a:pt x="127000" y="139700"/>
                  </a:lnTo>
                  <a:lnTo>
                    <a:pt x="152400" y="152400"/>
                  </a:lnTo>
                  <a:lnTo>
                    <a:pt x="152400" y="139700"/>
                  </a:lnTo>
                  <a:lnTo>
                    <a:pt x="139700" y="139700"/>
                  </a:lnTo>
                  <a:lnTo>
                    <a:pt x="127000" y="114300"/>
                  </a:lnTo>
                  <a:lnTo>
                    <a:pt x="114300" y="50800"/>
                  </a:lnTo>
                  <a:lnTo>
                    <a:pt x="114300" y="25400"/>
                  </a:lnTo>
                  <a:lnTo>
                    <a:pt x="101600" y="38100"/>
                  </a:lnTo>
                  <a:lnTo>
                    <a:pt x="101600" y="25400"/>
                  </a:lnTo>
                  <a:lnTo>
                    <a:pt x="165100" y="0"/>
                  </a:lnTo>
                  <a:lnTo>
                    <a:pt x="1651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4" name="Vrije vorm 483"/>
            <p:cNvSpPr/>
            <p:nvPr/>
          </p:nvSpPr>
          <p:spPr>
            <a:xfrm>
              <a:off x="7861300" y="1130300"/>
              <a:ext cx="88901" cy="165101"/>
            </a:xfrm>
            <a:custGeom>
              <a:avLst/>
              <a:gdLst/>
              <a:ahLst/>
              <a:cxnLst/>
              <a:rect l="0" t="0" r="0" b="0"/>
              <a:pathLst>
                <a:path w="88901" h="165101">
                  <a:moveTo>
                    <a:pt x="0" y="0"/>
                  </a:moveTo>
                  <a:lnTo>
                    <a:pt x="12700" y="12700"/>
                  </a:lnTo>
                  <a:lnTo>
                    <a:pt x="38100" y="38100"/>
                  </a:lnTo>
                  <a:lnTo>
                    <a:pt x="50800" y="76200"/>
                  </a:lnTo>
                  <a:lnTo>
                    <a:pt x="63500" y="101600"/>
                  </a:lnTo>
                  <a:lnTo>
                    <a:pt x="76200" y="127000"/>
                  </a:lnTo>
                  <a:lnTo>
                    <a:pt x="88900" y="165100"/>
                  </a:lnTo>
                  <a:lnTo>
                    <a:pt x="88900" y="165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5" name="Vrije vorm 484"/>
            <p:cNvSpPr/>
            <p:nvPr/>
          </p:nvSpPr>
          <p:spPr>
            <a:xfrm>
              <a:off x="8039100" y="14097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6" name="Vrije vorm 485"/>
            <p:cNvSpPr/>
            <p:nvPr/>
          </p:nvSpPr>
          <p:spPr>
            <a:xfrm>
              <a:off x="8483600" y="317500"/>
              <a:ext cx="152401" cy="203201"/>
            </a:xfrm>
            <a:custGeom>
              <a:avLst/>
              <a:gdLst/>
              <a:ahLst/>
              <a:cxnLst/>
              <a:rect l="0" t="0" r="0" b="0"/>
              <a:pathLst>
                <a:path w="152401" h="203201">
                  <a:moveTo>
                    <a:pt x="0" y="203200"/>
                  </a:moveTo>
                  <a:lnTo>
                    <a:pt x="12700" y="152400"/>
                  </a:lnTo>
                  <a:lnTo>
                    <a:pt x="38100" y="114300"/>
                  </a:lnTo>
                  <a:lnTo>
                    <a:pt x="63500" y="76200"/>
                  </a:lnTo>
                  <a:lnTo>
                    <a:pt x="101600" y="50800"/>
                  </a:lnTo>
                  <a:lnTo>
                    <a:pt x="127000" y="12700"/>
                  </a:lnTo>
                  <a:lnTo>
                    <a:pt x="1524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7" name="Vrije vorm 486"/>
            <p:cNvSpPr/>
            <p:nvPr/>
          </p:nvSpPr>
          <p:spPr>
            <a:xfrm>
              <a:off x="8801100" y="368300"/>
              <a:ext cx="152401" cy="127001"/>
            </a:xfrm>
            <a:custGeom>
              <a:avLst/>
              <a:gdLst/>
              <a:ahLst/>
              <a:cxnLst/>
              <a:rect l="0" t="0" r="0" b="0"/>
              <a:pathLst>
                <a:path w="152401" h="127001">
                  <a:moveTo>
                    <a:pt x="0" y="127000"/>
                  </a:moveTo>
                  <a:lnTo>
                    <a:pt x="25400" y="101600"/>
                  </a:lnTo>
                  <a:lnTo>
                    <a:pt x="63500" y="63500"/>
                  </a:lnTo>
                  <a:lnTo>
                    <a:pt x="101600" y="38100"/>
                  </a:lnTo>
                  <a:lnTo>
                    <a:pt x="139700" y="12700"/>
                  </a:lnTo>
                  <a:lnTo>
                    <a:pt x="1524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8" name="Vrije vorm 487"/>
            <p:cNvSpPr/>
            <p:nvPr/>
          </p:nvSpPr>
          <p:spPr>
            <a:xfrm>
              <a:off x="8978900" y="1066800"/>
              <a:ext cx="127001" cy="63501"/>
            </a:xfrm>
            <a:custGeom>
              <a:avLst/>
              <a:gdLst/>
              <a:ahLst/>
              <a:cxnLst/>
              <a:rect l="0" t="0" r="0" b="0"/>
              <a:pathLst>
                <a:path w="127001" h="63501">
                  <a:moveTo>
                    <a:pt x="0" y="0"/>
                  </a:moveTo>
                  <a:lnTo>
                    <a:pt x="38100" y="25400"/>
                  </a:lnTo>
                  <a:lnTo>
                    <a:pt x="76200" y="38100"/>
                  </a:lnTo>
                  <a:lnTo>
                    <a:pt x="101600" y="50800"/>
                  </a:lnTo>
                  <a:lnTo>
                    <a:pt x="114300" y="63500"/>
                  </a:lnTo>
                  <a:lnTo>
                    <a:pt x="127000" y="63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9" name="Vrije vorm 488"/>
            <p:cNvSpPr/>
            <p:nvPr/>
          </p:nvSpPr>
          <p:spPr>
            <a:xfrm>
              <a:off x="8470900" y="1155700"/>
              <a:ext cx="63501" cy="254001"/>
            </a:xfrm>
            <a:custGeom>
              <a:avLst/>
              <a:gdLst/>
              <a:ahLst/>
              <a:cxnLst/>
              <a:rect l="0" t="0" r="0" b="0"/>
              <a:pathLst>
                <a:path w="63501" h="254001">
                  <a:moveTo>
                    <a:pt x="63500" y="0"/>
                  </a:moveTo>
                  <a:lnTo>
                    <a:pt x="63500" y="88900"/>
                  </a:lnTo>
                  <a:lnTo>
                    <a:pt x="63500" y="139700"/>
                  </a:lnTo>
                  <a:lnTo>
                    <a:pt x="50800" y="190500"/>
                  </a:lnTo>
                  <a:lnTo>
                    <a:pt x="50800" y="228600"/>
                  </a:lnTo>
                  <a:lnTo>
                    <a:pt x="25400" y="241300"/>
                  </a:lnTo>
                  <a:lnTo>
                    <a:pt x="0" y="254000"/>
                  </a:lnTo>
                  <a:lnTo>
                    <a:pt x="0" y="241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0" name="Vrije vorm 489"/>
            <p:cNvSpPr/>
            <p:nvPr/>
          </p:nvSpPr>
          <p:spPr>
            <a:xfrm>
              <a:off x="8064500" y="1295400"/>
              <a:ext cx="38101" cy="203201"/>
            </a:xfrm>
            <a:custGeom>
              <a:avLst/>
              <a:gdLst/>
              <a:ahLst/>
              <a:cxnLst/>
              <a:rect l="0" t="0" r="0" b="0"/>
              <a:pathLst>
                <a:path w="38101" h="203201">
                  <a:moveTo>
                    <a:pt x="38100" y="0"/>
                  </a:moveTo>
                  <a:lnTo>
                    <a:pt x="25400" y="50800"/>
                  </a:lnTo>
                  <a:lnTo>
                    <a:pt x="25400" y="88900"/>
                  </a:lnTo>
                  <a:lnTo>
                    <a:pt x="25400" y="139700"/>
                  </a:lnTo>
                  <a:lnTo>
                    <a:pt x="25400" y="165100"/>
                  </a:lnTo>
                  <a:lnTo>
                    <a:pt x="12700" y="190500"/>
                  </a:lnTo>
                  <a:lnTo>
                    <a:pt x="0" y="203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1" name="Vrije vorm 490"/>
            <p:cNvSpPr/>
            <p:nvPr/>
          </p:nvSpPr>
          <p:spPr>
            <a:xfrm>
              <a:off x="7327900" y="1244600"/>
              <a:ext cx="101601" cy="254001"/>
            </a:xfrm>
            <a:custGeom>
              <a:avLst/>
              <a:gdLst/>
              <a:ahLst/>
              <a:cxnLst/>
              <a:rect l="0" t="0" r="0" b="0"/>
              <a:pathLst>
                <a:path w="101601" h="254001">
                  <a:moveTo>
                    <a:pt x="101600" y="0"/>
                  </a:moveTo>
                  <a:lnTo>
                    <a:pt x="76200" y="50800"/>
                  </a:lnTo>
                  <a:lnTo>
                    <a:pt x="76200" y="88900"/>
                  </a:lnTo>
                  <a:lnTo>
                    <a:pt x="76200" y="139700"/>
                  </a:lnTo>
                  <a:lnTo>
                    <a:pt x="63500" y="177800"/>
                  </a:lnTo>
                  <a:lnTo>
                    <a:pt x="38100" y="203200"/>
                  </a:lnTo>
                  <a:lnTo>
                    <a:pt x="12700" y="241300"/>
                  </a:lnTo>
                  <a:lnTo>
                    <a:pt x="0" y="254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2" name="Vrije vorm 491"/>
            <p:cNvSpPr/>
            <p:nvPr/>
          </p:nvSpPr>
          <p:spPr>
            <a:xfrm>
              <a:off x="6642100" y="1257300"/>
              <a:ext cx="266701" cy="63501"/>
            </a:xfrm>
            <a:custGeom>
              <a:avLst/>
              <a:gdLst/>
              <a:ahLst/>
              <a:cxnLst/>
              <a:rect l="0" t="0" r="0" b="0"/>
              <a:pathLst>
                <a:path w="266701" h="63501">
                  <a:moveTo>
                    <a:pt x="266700" y="0"/>
                  </a:moveTo>
                  <a:lnTo>
                    <a:pt x="228600" y="12700"/>
                  </a:lnTo>
                  <a:lnTo>
                    <a:pt x="190500" y="12700"/>
                  </a:lnTo>
                  <a:lnTo>
                    <a:pt x="165100" y="25400"/>
                  </a:lnTo>
                  <a:lnTo>
                    <a:pt x="127000" y="38100"/>
                  </a:lnTo>
                  <a:lnTo>
                    <a:pt x="76200" y="38100"/>
                  </a:lnTo>
                  <a:lnTo>
                    <a:pt x="50800" y="50800"/>
                  </a:lnTo>
                  <a:lnTo>
                    <a:pt x="12700" y="63500"/>
                  </a:lnTo>
                  <a:lnTo>
                    <a:pt x="0" y="50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3" name="Vrije vorm 492"/>
            <p:cNvSpPr/>
            <p:nvPr/>
          </p:nvSpPr>
          <p:spPr>
            <a:xfrm>
              <a:off x="6705600" y="660400"/>
              <a:ext cx="50801" cy="101601"/>
            </a:xfrm>
            <a:custGeom>
              <a:avLst/>
              <a:gdLst/>
              <a:ahLst/>
              <a:cxnLst/>
              <a:rect l="0" t="0" r="0" b="0"/>
              <a:pathLst>
                <a:path w="50801" h="101601">
                  <a:moveTo>
                    <a:pt x="50800" y="101600"/>
                  </a:moveTo>
                  <a:lnTo>
                    <a:pt x="25400" y="88900"/>
                  </a:lnTo>
                  <a:lnTo>
                    <a:pt x="12700" y="63500"/>
                  </a:lnTo>
                  <a:lnTo>
                    <a:pt x="12700" y="38100"/>
                  </a:ln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4" name="Vrije vorm 493"/>
            <p:cNvSpPr/>
            <p:nvPr/>
          </p:nvSpPr>
          <p:spPr>
            <a:xfrm>
              <a:off x="7289800" y="3302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12700" y="114300"/>
                  </a:moveTo>
                  <a:lnTo>
                    <a:pt x="0" y="88900"/>
                  </a:lnTo>
                  <a:lnTo>
                    <a:pt x="0" y="50800"/>
                  </a:lnTo>
                  <a:lnTo>
                    <a:pt x="0" y="25400"/>
                  </a:lnTo>
                  <a:lnTo>
                    <a:pt x="127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5" name="Vrije vorm 494"/>
            <p:cNvSpPr/>
            <p:nvPr/>
          </p:nvSpPr>
          <p:spPr>
            <a:xfrm>
              <a:off x="7899400" y="215900"/>
              <a:ext cx="38101" cy="228601"/>
            </a:xfrm>
            <a:custGeom>
              <a:avLst/>
              <a:gdLst/>
              <a:ahLst/>
              <a:cxnLst/>
              <a:rect l="0" t="0" r="0" b="0"/>
              <a:pathLst>
                <a:path w="38101" h="228601">
                  <a:moveTo>
                    <a:pt x="12700" y="228600"/>
                  </a:moveTo>
                  <a:lnTo>
                    <a:pt x="0" y="190500"/>
                  </a:lnTo>
                  <a:lnTo>
                    <a:pt x="12700" y="152400"/>
                  </a:lnTo>
                  <a:lnTo>
                    <a:pt x="12700" y="101600"/>
                  </a:lnTo>
                  <a:lnTo>
                    <a:pt x="25400" y="63500"/>
                  </a:lnTo>
                  <a:lnTo>
                    <a:pt x="38100" y="25400"/>
                  </a:lnTo>
                  <a:lnTo>
                    <a:pt x="381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6" name="Vrije vorm 495"/>
            <p:cNvSpPr/>
            <p:nvPr/>
          </p:nvSpPr>
          <p:spPr>
            <a:xfrm>
              <a:off x="8788400" y="1231900"/>
              <a:ext cx="76201" cy="152401"/>
            </a:xfrm>
            <a:custGeom>
              <a:avLst/>
              <a:gdLst/>
              <a:ahLst/>
              <a:cxnLst/>
              <a:rect l="0" t="0" r="0" b="0"/>
              <a:pathLst>
                <a:path w="76201" h="152401">
                  <a:moveTo>
                    <a:pt x="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63500" y="127000"/>
                  </a:lnTo>
                  <a:lnTo>
                    <a:pt x="76200" y="152400"/>
                  </a:lnTo>
                </a:path>
              </a:pathLst>
            </a:custGeom>
            <a:ln w="152400" cap="flat" cmpd="sng" algn="ctr">
              <a:solidFill>
                <a:srgbClr val="00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7" name="Vrije vorm 496"/>
            <p:cNvSpPr/>
            <p:nvPr/>
          </p:nvSpPr>
          <p:spPr>
            <a:xfrm>
              <a:off x="8280400" y="1384300"/>
              <a:ext cx="50801" cy="177801"/>
            </a:xfrm>
            <a:custGeom>
              <a:avLst/>
              <a:gdLst/>
              <a:ahLst/>
              <a:cxnLst/>
              <a:rect l="0" t="0" r="0" b="0"/>
              <a:pathLst>
                <a:path w="50801" h="177801">
                  <a:moveTo>
                    <a:pt x="0" y="0"/>
                  </a:moveTo>
                  <a:lnTo>
                    <a:pt x="0" y="38100"/>
                  </a:lnTo>
                  <a:lnTo>
                    <a:pt x="12700" y="76200"/>
                  </a:lnTo>
                  <a:lnTo>
                    <a:pt x="25400" y="127000"/>
                  </a:lnTo>
                  <a:lnTo>
                    <a:pt x="38100" y="165100"/>
                  </a:lnTo>
                  <a:lnTo>
                    <a:pt x="50800" y="177800"/>
                  </a:lnTo>
                </a:path>
              </a:pathLst>
            </a:custGeom>
            <a:ln w="152400" cap="flat" cmpd="sng" algn="ctr">
              <a:solidFill>
                <a:srgbClr val="00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8" name="Vrije vorm 497"/>
            <p:cNvSpPr/>
            <p:nvPr/>
          </p:nvSpPr>
          <p:spPr>
            <a:xfrm>
              <a:off x="7645400" y="129540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0" y="0"/>
                  </a:moveTo>
                  <a:lnTo>
                    <a:pt x="0" y="63500"/>
                  </a:lnTo>
                  <a:lnTo>
                    <a:pt x="25400" y="114300"/>
                  </a:lnTo>
                  <a:lnTo>
                    <a:pt x="25400" y="152400"/>
                  </a:lnTo>
                </a:path>
              </a:pathLst>
            </a:custGeom>
            <a:ln w="152400" cap="flat" cmpd="sng" algn="ctr">
              <a:solidFill>
                <a:srgbClr val="00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9" name="Vrije vorm 498"/>
            <p:cNvSpPr/>
            <p:nvPr/>
          </p:nvSpPr>
          <p:spPr>
            <a:xfrm>
              <a:off x="6946900" y="1333500"/>
              <a:ext cx="127001" cy="241301"/>
            </a:xfrm>
            <a:custGeom>
              <a:avLst/>
              <a:gdLst/>
              <a:ahLst/>
              <a:cxnLst/>
              <a:rect l="0" t="0" r="0" b="0"/>
              <a:pathLst>
                <a:path w="127001" h="241301">
                  <a:moveTo>
                    <a:pt x="127000" y="0"/>
                  </a:moveTo>
                  <a:lnTo>
                    <a:pt x="101600" y="63500"/>
                  </a:lnTo>
                  <a:lnTo>
                    <a:pt x="76200" y="114300"/>
                  </a:lnTo>
                  <a:lnTo>
                    <a:pt x="50800" y="165100"/>
                  </a:lnTo>
                  <a:lnTo>
                    <a:pt x="12700" y="215900"/>
                  </a:lnTo>
                  <a:lnTo>
                    <a:pt x="0" y="241300"/>
                  </a:lnTo>
                </a:path>
              </a:pathLst>
            </a:custGeom>
            <a:ln w="152400" cap="flat" cmpd="sng" algn="ctr">
              <a:solidFill>
                <a:srgbClr val="00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0" name="Vrije vorm 499"/>
            <p:cNvSpPr/>
            <p:nvPr/>
          </p:nvSpPr>
          <p:spPr>
            <a:xfrm>
              <a:off x="6591300" y="100330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203200" y="12700"/>
                  </a:moveTo>
                  <a:lnTo>
                    <a:pt x="165100" y="12700"/>
                  </a:lnTo>
                  <a:lnTo>
                    <a:pt x="127000" y="12700"/>
                  </a:lnTo>
                  <a:lnTo>
                    <a:pt x="88900" y="12700"/>
                  </a:lnTo>
                  <a:lnTo>
                    <a:pt x="50800" y="12700"/>
                  </a:ln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52400" cap="flat" cmpd="sng" algn="ctr">
              <a:solidFill>
                <a:srgbClr val="00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1" name="Vrije vorm 500"/>
            <p:cNvSpPr/>
            <p:nvPr/>
          </p:nvSpPr>
          <p:spPr>
            <a:xfrm>
              <a:off x="6972300" y="355600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76200" y="114300"/>
                  </a:moveTo>
                  <a:lnTo>
                    <a:pt x="38100" y="76200"/>
                  </a:lnTo>
                  <a:lnTo>
                    <a:pt x="25400" y="50800"/>
                  </a:ln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52400" cap="flat" cmpd="sng" algn="ctr">
              <a:solidFill>
                <a:srgbClr val="00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2" name="Vrije vorm 501"/>
            <p:cNvSpPr/>
            <p:nvPr/>
          </p:nvSpPr>
          <p:spPr>
            <a:xfrm>
              <a:off x="7569200" y="139700"/>
              <a:ext cx="25401" cy="190501"/>
            </a:xfrm>
            <a:custGeom>
              <a:avLst/>
              <a:gdLst/>
              <a:ahLst/>
              <a:cxnLst/>
              <a:rect l="0" t="0" r="0" b="0"/>
              <a:pathLst>
                <a:path w="25401" h="190501">
                  <a:moveTo>
                    <a:pt x="0" y="190500"/>
                  </a:moveTo>
                  <a:lnTo>
                    <a:pt x="0" y="127000"/>
                  </a:lnTo>
                  <a:lnTo>
                    <a:pt x="12700" y="76200"/>
                  </a:lnTo>
                  <a:lnTo>
                    <a:pt x="12700" y="38100"/>
                  </a:lnTo>
                  <a:lnTo>
                    <a:pt x="25400" y="0"/>
                  </a:lnTo>
                  <a:lnTo>
                    <a:pt x="25400" y="0"/>
                  </a:lnTo>
                </a:path>
              </a:pathLst>
            </a:custGeom>
            <a:ln w="152400" cap="flat" cmpd="sng" algn="ctr">
              <a:solidFill>
                <a:srgbClr val="00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3" name="Vrije vorm 502"/>
            <p:cNvSpPr/>
            <p:nvPr/>
          </p:nvSpPr>
          <p:spPr>
            <a:xfrm>
              <a:off x="8153400" y="279400"/>
              <a:ext cx="139701" cy="139701"/>
            </a:xfrm>
            <a:custGeom>
              <a:avLst/>
              <a:gdLst/>
              <a:ahLst/>
              <a:cxnLst/>
              <a:rect l="0" t="0" r="0" b="0"/>
              <a:pathLst>
                <a:path w="139701" h="139701">
                  <a:moveTo>
                    <a:pt x="0" y="139700"/>
                  </a:moveTo>
                  <a:lnTo>
                    <a:pt x="25400" y="101600"/>
                  </a:lnTo>
                  <a:lnTo>
                    <a:pt x="50800" y="76200"/>
                  </a:lnTo>
                  <a:lnTo>
                    <a:pt x="88900" y="50800"/>
                  </a:lnTo>
                  <a:lnTo>
                    <a:pt x="114300" y="12700"/>
                  </a:lnTo>
                  <a:lnTo>
                    <a:pt x="139700" y="0"/>
                  </a:lnTo>
                </a:path>
              </a:pathLst>
            </a:custGeom>
            <a:ln w="152400" cap="flat" cmpd="sng" algn="ctr">
              <a:solidFill>
                <a:srgbClr val="00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4" name="Vrije vorm 503"/>
            <p:cNvSpPr/>
            <p:nvPr/>
          </p:nvSpPr>
          <p:spPr>
            <a:xfrm>
              <a:off x="8712200" y="406400"/>
              <a:ext cx="177801" cy="76201"/>
            </a:xfrm>
            <a:custGeom>
              <a:avLst/>
              <a:gdLst/>
              <a:ahLst/>
              <a:cxnLst/>
              <a:rect l="0" t="0" r="0" b="0"/>
              <a:pathLst>
                <a:path w="177801" h="76201">
                  <a:moveTo>
                    <a:pt x="0" y="76200"/>
                  </a:moveTo>
                  <a:lnTo>
                    <a:pt x="50800" y="50800"/>
                  </a:lnTo>
                  <a:lnTo>
                    <a:pt x="101600" y="25400"/>
                  </a:lnTo>
                  <a:lnTo>
                    <a:pt x="165100" y="0"/>
                  </a:lnTo>
                  <a:lnTo>
                    <a:pt x="177800" y="0"/>
                  </a:lnTo>
                </a:path>
              </a:pathLst>
            </a:custGeom>
            <a:ln w="152400" cap="flat" cmpd="sng" algn="ctr">
              <a:solidFill>
                <a:srgbClr val="00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5" name="Vrije vorm 504"/>
            <p:cNvSpPr/>
            <p:nvPr/>
          </p:nvSpPr>
          <p:spPr>
            <a:xfrm>
              <a:off x="8978900" y="6477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76200" y="0"/>
                  </a:lnTo>
                  <a:lnTo>
                    <a:pt x="127000" y="0"/>
                  </a:lnTo>
                  <a:lnTo>
                    <a:pt x="139700" y="12700"/>
                  </a:lnTo>
                </a:path>
              </a:pathLst>
            </a:custGeom>
            <a:ln w="152400" cap="flat" cmpd="sng" algn="ctr">
              <a:solidFill>
                <a:srgbClr val="00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6" name="Vrije vorm 505"/>
            <p:cNvSpPr/>
            <p:nvPr/>
          </p:nvSpPr>
          <p:spPr>
            <a:xfrm>
              <a:off x="7150100" y="952500"/>
              <a:ext cx="1155701" cy="203201"/>
            </a:xfrm>
            <a:custGeom>
              <a:avLst/>
              <a:gdLst/>
              <a:ahLst/>
              <a:cxnLst/>
              <a:rect l="0" t="0" r="0" b="0"/>
              <a:pathLst>
                <a:path w="1155701" h="203201">
                  <a:moveTo>
                    <a:pt x="12700" y="101600"/>
                  </a:moveTo>
                  <a:lnTo>
                    <a:pt x="0" y="101600"/>
                  </a:lnTo>
                  <a:lnTo>
                    <a:pt x="0" y="101600"/>
                  </a:lnTo>
                  <a:lnTo>
                    <a:pt x="0" y="114300"/>
                  </a:lnTo>
                  <a:lnTo>
                    <a:pt x="0" y="152400"/>
                  </a:lnTo>
                  <a:lnTo>
                    <a:pt x="0" y="165100"/>
                  </a:lnTo>
                  <a:lnTo>
                    <a:pt x="12700" y="177800"/>
                  </a:lnTo>
                  <a:lnTo>
                    <a:pt x="12700" y="177800"/>
                  </a:lnTo>
                  <a:lnTo>
                    <a:pt x="38100" y="190500"/>
                  </a:lnTo>
                  <a:lnTo>
                    <a:pt x="38100" y="190500"/>
                  </a:lnTo>
                  <a:lnTo>
                    <a:pt x="38100" y="190500"/>
                  </a:lnTo>
                  <a:lnTo>
                    <a:pt x="76200" y="203200"/>
                  </a:lnTo>
                  <a:lnTo>
                    <a:pt x="101600" y="190500"/>
                  </a:lnTo>
                  <a:lnTo>
                    <a:pt x="127000" y="190500"/>
                  </a:lnTo>
                  <a:lnTo>
                    <a:pt x="139700" y="190500"/>
                  </a:lnTo>
                  <a:lnTo>
                    <a:pt x="177800" y="177800"/>
                  </a:lnTo>
                  <a:lnTo>
                    <a:pt x="190500" y="177800"/>
                  </a:lnTo>
                  <a:lnTo>
                    <a:pt x="215900" y="177800"/>
                  </a:lnTo>
                  <a:lnTo>
                    <a:pt x="241300" y="177800"/>
                  </a:lnTo>
                  <a:lnTo>
                    <a:pt x="254000" y="177800"/>
                  </a:lnTo>
                  <a:lnTo>
                    <a:pt x="292100" y="177800"/>
                  </a:lnTo>
                  <a:lnTo>
                    <a:pt x="317500" y="177800"/>
                  </a:lnTo>
                  <a:lnTo>
                    <a:pt x="342900" y="177800"/>
                  </a:lnTo>
                  <a:lnTo>
                    <a:pt x="368300" y="177800"/>
                  </a:lnTo>
                  <a:lnTo>
                    <a:pt x="381000" y="177800"/>
                  </a:lnTo>
                  <a:lnTo>
                    <a:pt x="419100" y="165100"/>
                  </a:lnTo>
                  <a:lnTo>
                    <a:pt x="444500" y="165100"/>
                  </a:lnTo>
                  <a:lnTo>
                    <a:pt x="469900" y="165100"/>
                  </a:lnTo>
                  <a:lnTo>
                    <a:pt x="495300" y="165100"/>
                  </a:lnTo>
                  <a:lnTo>
                    <a:pt x="482600" y="165100"/>
                  </a:lnTo>
                  <a:lnTo>
                    <a:pt x="495300" y="165100"/>
                  </a:lnTo>
                  <a:lnTo>
                    <a:pt x="546100" y="165100"/>
                  </a:lnTo>
                  <a:lnTo>
                    <a:pt x="584200" y="165100"/>
                  </a:lnTo>
                  <a:lnTo>
                    <a:pt x="596900" y="165100"/>
                  </a:lnTo>
                  <a:lnTo>
                    <a:pt x="622300" y="165100"/>
                  </a:lnTo>
                  <a:lnTo>
                    <a:pt x="647700" y="165100"/>
                  </a:lnTo>
                  <a:lnTo>
                    <a:pt x="660400" y="165100"/>
                  </a:lnTo>
                  <a:lnTo>
                    <a:pt x="685800" y="165100"/>
                  </a:lnTo>
                  <a:lnTo>
                    <a:pt x="711200" y="165100"/>
                  </a:lnTo>
                  <a:lnTo>
                    <a:pt x="736600" y="152400"/>
                  </a:lnTo>
                  <a:lnTo>
                    <a:pt x="762000" y="152400"/>
                  </a:lnTo>
                  <a:lnTo>
                    <a:pt x="774700" y="152400"/>
                  </a:lnTo>
                  <a:lnTo>
                    <a:pt x="800100" y="152400"/>
                  </a:lnTo>
                  <a:lnTo>
                    <a:pt x="825500" y="152400"/>
                  </a:lnTo>
                  <a:lnTo>
                    <a:pt x="838200" y="139700"/>
                  </a:lnTo>
                  <a:lnTo>
                    <a:pt x="863600" y="139700"/>
                  </a:lnTo>
                  <a:lnTo>
                    <a:pt x="889000" y="139700"/>
                  </a:lnTo>
                  <a:lnTo>
                    <a:pt x="914400" y="139700"/>
                  </a:lnTo>
                  <a:lnTo>
                    <a:pt x="901700" y="139700"/>
                  </a:lnTo>
                  <a:lnTo>
                    <a:pt x="914400" y="139700"/>
                  </a:lnTo>
                  <a:lnTo>
                    <a:pt x="952500" y="139700"/>
                  </a:lnTo>
                  <a:lnTo>
                    <a:pt x="977900" y="139700"/>
                  </a:lnTo>
                  <a:lnTo>
                    <a:pt x="1003300" y="127000"/>
                  </a:lnTo>
                  <a:lnTo>
                    <a:pt x="1003300" y="127000"/>
                  </a:lnTo>
                  <a:lnTo>
                    <a:pt x="1041400" y="127000"/>
                  </a:lnTo>
                  <a:lnTo>
                    <a:pt x="1041400" y="127000"/>
                  </a:lnTo>
                  <a:lnTo>
                    <a:pt x="1054100" y="127000"/>
                  </a:lnTo>
                  <a:lnTo>
                    <a:pt x="1092200" y="114300"/>
                  </a:lnTo>
                  <a:lnTo>
                    <a:pt x="1092200" y="114300"/>
                  </a:lnTo>
                  <a:lnTo>
                    <a:pt x="1117600" y="101600"/>
                  </a:lnTo>
                  <a:lnTo>
                    <a:pt x="1104900" y="101600"/>
                  </a:lnTo>
                  <a:lnTo>
                    <a:pt x="1117600" y="101600"/>
                  </a:lnTo>
                  <a:lnTo>
                    <a:pt x="1117600" y="88900"/>
                  </a:lnTo>
                  <a:lnTo>
                    <a:pt x="1130300" y="63500"/>
                  </a:lnTo>
                  <a:lnTo>
                    <a:pt x="1143000" y="50800"/>
                  </a:lnTo>
                  <a:lnTo>
                    <a:pt x="1143000" y="63500"/>
                  </a:lnTo>
                  <a:lnTo>
                    <a:pt x="1143000" y="50800"/>
                  </a:lnTo>
                  <a:lnTo>
                    <a:pt x="1143000" y="25400"/>
                  </a:lnTo>
                  <a:lnTo>
                    <a:pt x="1143000" y="25400"/>
                  </a:lnTo>
                  <a:lnTo>
                    <a:pt x="1143000" y="25400"/>
                  </a:lnTo>
                  <a:lnTo>
                    <a:pt x="1155700" y="0"/>
                  </a:lnTo>
                </a:path>
              </a:pathLst>
            </a:custGeom>
            <a:ln w="152400" cap="flat" cmpd="sng" algn="ctr">
              <a:solidFill>
                <a:srgbClr val="00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7" name="Vrije vorm 506"/>
            <p:cNvSpPr/>
            <p:nvPr/>
          </p:nvSpPr>
          <p:spPr>
            <a:xfrm>
              <a:off x="7442200" y="1092200"/>
              <a:ext cx="63501" cy="139701"/>
            </a:xfrm>
            <a:custGeom>
              <a:avLst/>
              <a:gdLst/>
              <a:ahLst/>
              <a:cxnLst/>
              <a:rect l="0" t="0" r="0" b="0"/>
              <a:pathLst>
                <a:path w="63501" h="139701">
                  <a:moveTo>
                    <a:pt x="63500" y="12700"/>
                  </a:moveTo>
                  <a:lnTo>
                    <a:pt x="63500" y="0"/>
                  </a:lnTo>
                  <a:lnTo>
                    <a:pt x="63500" y="12700"/>
                  </a:lnTo>
                  <a:lnTo>
                    <a:pt x="25400" y="25400"/>
                  </a:lnTo>
                  <a:lnTo>
                    <a:pt x="12700" y="25400"/>
                  </a:lnTo>
                  <a:lnTo>
                    <a:pt x="0" y="63500"/>
                  </a:lnTo>
                  <a:lnTo>
                    <a:pt x="0" y="63500"/>
                  </a:lnTo>
                  <a:lnTo>
                    <a:pt x="0" y="76200"/>
                  </a:lnTo>
                  <a:lnTo>
                    <a:pt x="12700" y="38100"/>
                  </a:lnTo>
                  <a:lnTo>
                    <a:pt x="25400" y="50800"/>
                  </a:lnTo>
                  <a:lnTo>
                    <a:pt x="25400" y="38100"/>
                  </a:lnTo>
                  <a:lnTo>
                    <a:pt x="25400" y="25400"/>
                  </a:lnTo>
                  <a:lnTo>
                    <a:pt x="25400" y="25400"/>
                  </a:lnTo>
                  <a:lnTo>
                    <a:pt x="38100" y="25400"/>
                  </a:lnTo>
                  <a:lnTo>
                    <a:pt x="38100" y="38100"/>
                  </a:lnTo>
                  <a:lnTo>
                    <a:pt x="50800" y="76200"/>
                  </a:lnTo>
                  <a:lnTo>
                    <a:pt x="63500" y="88900"/>
                  </a:lnTo>
                  <a:lnTo>
                    <a:pt x="63500" y="114300"/>
                  </a:lnTo>
                  <a:lnTo>
                    <a:pt x="50800" y="127000"/>
                  </a:lnTo>
                  <a:lnTo>
                    <a:pt x="25400" y="127000"/>
                  </a:lnTo>
                  <a:lnTo>
                    <a:pt x="25400" y="139700"/>
                  </a:lnTo>
                  <a:lnTo>
                    <a:pt x="0" y="114300"/>
                  </a:lnTo>
                  <a:lnTo>
                    <a:pt x="0" y="88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8" name="Vrije vorm 507"/>
            <p:cNvSpPr/>
            <p:nvPr/>
          </p:nvSpPr>
          <p:spPr>
            <a:xfrm>
              <a:off x="7543800" y="107950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0" y="38100"/>
                  </a:moveTo>
                  <a:lnTo>
                    <a:pt x="12700" y="50800"/>
                  </a:lnTo>
                  <a:lnTo>
                    <a:pt x="25400" y="50800"/>
                  </a:lnTo>
                  <a:lnTo>
                    <a:pt x="12700" y="50800"/>
                  </a:lnTo>
                  <a:lnTo>
                    <a:pt x="12700" y="50800"/>
                  </a:lnTo>
                  <a:lnTo>
                    <a:pt x="12700" y="12700"/>
                  </a:lnTo>
                  <a:lnTo>
                    <a:pt x="0" y="12700"/>
                  </a:lnTo>
                  <a:lnTo>
                    <a:pt x="25400" y="12700"/>
                  </a:lnTo>
                  <a:lnTo>
                    <a:pt x="12700" y="0"/>
                  </a:lnTo>
                  <a:lnTo>
                    <a:pt x="254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9" name="Vrije vorm 508"/>
            <p:cNvSpPr/>
            <p:nvPr/>
          </p:nvSpPr>
          <p:spPr>
            <a:xfrm>
              <a:off x="7620000" y="1092200"/>
              <a:ext cx="50801" cy="50801"/>
            </a:xfrm>
            <a:custGeom>
              <a:avLst/>
              <a:gdLst/>
              <a:ahLst/>
              <a:cxnLst/>
              <a:rect l="0" t="0" r="0" b="0"/>
              <a:pathLst>
                <a:path w="50801" h="50801">
                  <a:moveTo>
                    <a:pt x="0" y="12700"/>
                  </a:moveTo>
                  <a:lnTo>
                    <a:pt x="0" y="12700"/>
                  </a:lnTo>
                  <a:lnTo>
                    <a:pt x="0" y="38100"/>
                  </a:lnTo>
                  <a:lnTo>
                    <a:pt x="0" y="38100"/>
                  </a:lnTo>
                  <a:lnTo>
                    <a:pt x="12700" y="50800"/>
                  </a:lnTo>
                  <a:lnTo>
                    <a:pt x="25400" y="38100"/>
                  </a:lnTo>
                  <a:lnTo>
                    <a:pt x="50800" y="25400"/>
                  </a:lnTo>
                  <a:lnTo>
                    <a:pt x="50800" y="25400"/>
                  </a:lnTo>
                  <a:lnTo>
                    <a:pt x="50800" y="25400"/>
                  </a:lnTo>
                  <a:lnTo>
                    <a:pt x="38100" y="0"/>
                  </a:lnTo>
                  <a:lnTo>
                    <a:pt x="50800" y="0"/>
                  </a:lnTo>
                  <a:lnTo>
                    <a:pt x="25400" y="0"/>
                  </a:lnTo>
                  <a:lnTo>
                    <a:pt x="25400" y="0"/>
                  </a:lnTo>
                  <a:lnTo>
                    <a:pt x="127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0" name="Vrije vorm 509"/>
            <p:cNvSpPr/>
            <p:nvPr/>
          </p:nvSpPr>
          <p:spPr>
            <a:xfrm>
              <a:off x="7721600" y="1092200"/>
              <a:ext cx="63501" cy="38101"/>
            </a:xfrm>
            <a:custGeom>
              <a:avLst/>
              <a:gdLst/>
              <a:ahLst/>
              <a:cxnLst/>
              <a:rect l="0" t="0" r="0" b="0"/>
              <a:pathLst>
                <a:path w="63501" h="38101">
                  <a:moveTo>
                    <a:pt x="0" y="12700"/>
                  </a:moveTo>
                  <a:lnTo>
                    <a:pt x="12700" y="12700"/>
                  </a:lnTo>
                  <a:lnTo>
                    <a:pt x="12700" y="25400"/>
                  </a:lnTo>
                  <a:lnTo>
                    <a:pt x="25400" y="25400"/>
                  </a:lnTo>
                  <a:lnTo>
                    <a:pt x="25400" y="38100"/>
                  </a:lnTo>
                  <a:lnTo>
                    <a:pt x="38100" y="38100"/>
                  </a:lnTo>
                  <a:lnTo>
                    <a:pt x="50800" y="12700"/>
                  </a:lnTo>
                  <a:lnTo>
                    <a:pt x="50800" y="25400"/>
                  </a:lnTo>
                  <a:lnTo>
                    <a:pt x="50800" y="12700"/>
                  </a:lnTo>
                  <a:lnTo>
                    <a:pt x="63500" y="0"/>
                  </a:lnTo>
                  <a:lnTo>
                    <a:pt x="63500" y="0"/>
                  </a:lnTo>
                  <a:lnTo>
                    <a:pt x="63500" y="0"/>
                  </a:lnTo>
                  <a:lnTo>
                    <a:pt x="381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1" name="Vrije vorm 510"/>
            <p:cNvSpPr/>
            <p:nvPr/>
          </p:nvSpPr>
          <p:spPr>
            <a:xfrm>
              <a:off x="7810500" y="1016000"/>
              <a:ext cx="139701" cy="139701"/>
            </a:xfrm>
            <a:custGeom>
              <a:avLst/>
              <a:gdLst/>
              <a:ahLst/>
              <a:cxnLst/>
              <a:rect l="0" t="0" r="0" b="0"/>
              <a:pathLst>
                <a:path w="139701" h="139701">
                  <a:moveTo>
                    <a:pt x="12700" y="0"/>
                  </a:moveTo>
                  <a:lnTo>
                    <a:pt x="12700" y="12700"/>
                  </a:lnTo>
                  <a:lnTo>
                    <a:pt x="25400" y="63500"/>
                  </a:lnTo>
                  <a:lnTo>
                    <a:pt x="38100" y="88900"/>
                  </a:lnTo>
                  <a:lnTo>
                    <a:pt x="38100" y="101600"/>
                  </a:lnTo>
                  <a:lnTo>
                    <a:pt x="38100" y="114300"/>
                  </a:lnTo>
                  <a:lnTo>
                    <a:pt x="38100" y="114300"/>
                  </a:lnTo>
                  <a:lnTo>
                    <a:pt x="38100" y="114300"/>
                  </a:lnTo>
                  <a:lnTo>
                    <a:pt x="25400" y="101600"/>
                  </a:lnTo>
                  <a:lnTo>
                    <a:pt x="0" y="101600"/>
                  </a:lnTo>
                  <a:lnTo>
                    <a:pt x="0" y="88900"/>
                  </a:lnTo>
                  <a:lnTo>
                    <a:pt x="0" y="88900"/>
                  </a:lnTo>
                  <a:lnTo>
                    <a:pt x="12700" y="88900"/>
                  </a:lnTo>
                  <a:lnTo>
                    <a:pt x="25400" y="88900"/>
                  </a:lnTo>
                  <a:lnTo>
                    <a:pt x="50800" y="76200"/>
                  </a:lnTo>
                  <a:lnTo>
                    <a:pt x="63500" y="76200"/>
                  </a:lnTo>
                  <a:lnTo>
                    <a:pt x="63500" y="76200"/>
                  </a:lnTo>
                  <a:lnTo>
                    <a:pt x="88900" y="63500"/>
                  </a:lnTo>
                  <a:lnTo>
                    <a:pt x="88900" y="63500"/>
                  </a:lnTo>
                  <a:lnTo>
                    <a:pt x="88900" y="63500"/>
                  </a:lnTo>
                  <a:lnTo>
                    <a:pt x="88900" y="76200"/>
                  </a:lnTo>
                  <a:lnTo>
                    <a:pt x="76200" y="88900"/>
                  </a:lnTo>
                  <a:lnTo>
                    <a:pt x="88900" y="88900"/>
                  </a:lnTo>
                  <a:lnTo>
                    <a:pt x="114300" y="101600"/>
                  </a:lnTo>
                  <a:lnTo>
                    <a:pt x="127000" y="114300"/>
                  </a:lnTo>
                  <a:lnTo>
                    <a:pt x="139700" y="114300"/>
                  </a:lnTo>
                  <a:lnTo>
                    <a:pt x="127000" y="114300"/>
                  </a:lnTo>
                  <a:lnTo>
                    <a:pt x="114300" y="139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2" name="Vrije vorm 511"/>
            <p:cNvSpPr/>
            <p:nvPr/>
          </p:nvSpPr>
          <p:spPr>
            <a:xfrm>
              <a:off x="749300" y="3365500"/>
              <a:ext cx="241301" cy="444501"/>
            </a:xfrm>
            <a:custGeom>
              <a:avLst/>
              <a:gdLst/>
              <a:ahLst/>
              <a:cxnLst/>
              <a:rect l="0" t="0" r="0" b="0"/>
              <a:pathLst>
                <a:path w="241301" h="444501">
                  <a:moveTo>
                    <a:pt x="0" y="0"/>
                  </a:moveTo>
                  <a:lnTo>
                    <a:pt x="25400" y="12700"/>
                  </a:lnTo>
                  <a:lnTo>
                    <a:pt x="25400" y="0"/>
                  </a:lnTo>
                  <a:lnTo>
                    <a:pt x="25400" y="12700"/>
                  </a:lnTo>
                  <a:lnTo>
                    <a:pt x="25400" y="76200"/>
                  </a:lnTo>
                  <a:lnTo>
                    <a:pt x="25400" y="127000"/>
                  </a:lnTo>
                  <a:lnTo>
                    <a:pt x="25400" y="165100"/>
                  </a:lnTo>
                  <a:lnTo>
                    <a:pt x="25400" y="215900"/>
                  </a:lnTo>
                  <a:lnTo>
                    <a:pt x="25400" y="266700"/>
                  </a:lnTo>
                  <a:lnTo>
                    <a:pt x="38100" y="330200"/>
                  </a:lnTo>
                  <a:lnTo>
                    <a:pt x="38100" y="368300"/>
                  </a:lnTo>
                  <a:lnTo>
                    <a:pt x="50800" y="406400"/>
                  </a:lnTo>
                  <a:lnTo>
                    <a:pt x="50800" y="431800"/>
                  </a:lnTo>
                  <a:lnTo>
                    <a:pt x="63500" y="431800"/>
                  </a:lnTo>
                  <a:lnTo>
                    <a:pt x="50800" y="406400"/>
                  </a:lnTo>
                  <a:lnTo>
                    <a:pt x="50800" y="381000"/>
                  </a:lnTo>
                  <a:lnTo>
                    <a:pt x="63500" y="355600"/>
                  </a:lnTo>
                  <a:lnTo>
                    <a:pt x="76200" y="317500"/>
                  </a:lnTo>
                  <a:lnTo>
                    <a:pt x="88900" y="279400"/>
                  </a:lnTo>
                  <a:lnTo>
                    <a:pt x="114300" y="266700"/>
                  </a:lnTo>
                  <a:lnTo>
                    <a:pt x="139700" y="254000"/>
                  </a:lnTo>
                  <a:lnTo>
                    <a:pt x="177800" y="254000"/>
                  </a:lnTo>
                  <a:lnTo>
                    <a:pt x="203200" y="266700"/>
                  </a:lnTo>
                  <a:lnTo>
                    <a:pt x="228600" y="292100"/>
                  </a:lnTo>
                  <a:lnTo>
                    <a:pt x="241300" y="317500"/>
                  </a:lnTo>
                  <a:lnTo>
                    <a:pt x="241300" y="355600"/>
                  </a:lnTo>
                  <a:lnTo>
                    <a:pt x="241300" y="381000"/>
                  </a:lnTo>
                  <a:lnTo>
                    <a:pt x="215900" y="406400"/>
                  </a:lnTo>
                  <a:lnTo>
                    <a:pt x="190500" y="431800"/>
                  </a:lnTo>
                  <a:lnTo>
                    <a:pt x="152400" y="444500"/>
                  </a:lnTo>
                  <a:lnTo>
                    <a:pt x="127000" y="444500"/>
                  </a:lnTo>
                  <a:lnTo>
                    <a:pt x="88900" y="444500"/>
                  </a:lnTo>
                  <a:lnTo>
                    <a:pt x="76200" y="431800"/>
                  </a:lnTo>
                  <a:lnTo>
                    <a:pt x="63500" y="419100"/>
                  </a:lnTo>
                  <a:lnTo>
                    <a:pt x="50800" y="393700"/>
                  </a:lnTo>
                  <a:lnTo>
                    <a:pt x="63500" y="381000"/>
                  </a:lnTo>
                  <a:lnTo>
                    <a:pt x="76200" y="368300"/>
                  </a:lnTo>
                  <a:lnTo>
                    <a:pt x="88900" y="355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3" name="Vrije vorm 512"/>
            <p:cNvSpPr/>
            <p:nvPr/>
          </p:nvSpPr>
          <p:spPr>
            <a:xfrm>
              <a:off x="1054100" y="3632200"/>
              <a:ext cx="165101" cy="177801"/>
            </a:xfrm>
            <a:custGeom>
              <a:avLst/>
              <a:gdLst/>
              <a:ahLst/>
              <a:cxnLst/>
              <a:rect l="0" t="0" r="0" b="0"/>
              <a:pathLst>
                <a:path w="165101" h="177801">
                  <a:moveTo>
                    <a:pt x="25400" y="114300"/>
                  </a:moveTo>
                  <a:lnTo>
                    <a:pt x="76200" y="63500"/>
                  </a:lnTo>
                  <a:lnTo>
                    <a:pt x="101600" y="38100"/>
                  </a:lnTo>
                  <a:lnTo>
                    <a:pt x="114300" y="25400"/>
                  </a:lnTo>
                  <a:lnTo>
                    <a:pt x="114300" y="12700"/>
                  </a:lnTo>
                  <a:lnTo>
                    <a:pt x="101600" y="0"/>
                  </a:lnTo>
                  <a:lnTo>
                    <a:pt x="76200" y="0"/>
                  </a:lnTo>
                  <a:lnTo>
                    <a:pt x="50800" y="0"/>
                  </a:lnTo>
                  <a:lnTo>
                    <a:pt x="38100" y="12700"/>
                  </a:lnTo>
                  <a:lnTo>
                    <a:pt x="12700" y="50800"/>
                  </a:lnTo>
                  <a:lnTo>
                    <a:pt x="0" y="76200"/>
                  </a:lnTo>
                  <a:lnTo>
                    <a:pt x="0" y="101600"/>
                  </a:lnTo>
                  <a:lnTo>
                    <a:pt x="12700" y="139700"/>
                  </a:lnTo>
                  <a:lnTo>
                    <a:pt x="38100" y="165100"/>
                  </a:lnTo>
                  <a:lnTo>
                    <a:pt x="63500" y="177800"/>
                  </a:lnTo>
                  <a:lnTo>
                    <a:pt x="101600" y="177800"/>
                  </a:lnTo>
                  <a:lnTo>
                    <a:pt x="152400" y="177800"/>
                  </a:lnTo>
                  <a:lnTo>
                    <a:pt x="165100" y="165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4" name="Vrije vorm 513"/>
            <p:cNvSpPr/>
            <p:nvPr/>
          </p:nvSpPr>
          <p:spPr>
            <a:xfrm>
              <a:off x="1270000" y="3606800"/>
              <a:ext cx="177801" cy="469901"/>
            </a:xfrm>
            <a:custGeom>
              <a:avLst/>
              <a:gdLst/>
              <a:ahLst/>
              <a:cxnLst/>
              <a:rect l="0" t="0" r="0" b="0"/>
              <a:pathLst>
                <a:path w="177801" h="469901">
                  <a:moveTo>
                    <a:pt x="12700" y="38100"/>
                  </a:moveTo>
                  <a:lnTo>
                    <a:pt x="25400" y="101600"/>
                  </a:lnTo>
                  <a:lnTo>
                    <a:pt x="25400" y="152400"/>
                  </a:lnTo>
                  <a:lnTo>
                    <a:pt x="25400" y="203200"/>
                  </a:lnTo>
                  <a:lnTo>
                    <a:pt x="25400" y="254000"/>
                  </a:lnTo>
                  <a:lnTo>
                    <a:pt x="25400" y="317500"/>
                  </a:lnTo>
                  <a:lnTo>
                    <a:pt x="25400" y="368300"/>
                  </a:lnTo>
                  <a:lnTo>
                    <a:pt x="12700" y="419100"/>
                  </a:lnTo>
                  <a:lnTo>
                    <a:pt x="12700" y="444500"/>
                  </a:lnTo>
                  <a:lnTo>
                    <a:pt x="12700" y="457200"/>
                  </a:lnTo>
                  <a:lnTo>
                    <a:pt x="0" y="469900"/>
                  </a:lnTo>
                  <a:lnTo>
                    <a:pt x="12700" y="457200"/>
                  </a:lnTo>
                  <a:lnTo>
                    <a:pt x="12700" y="381000"/>
                  </a:lnTo>
                  <a:lnTo>
                    <a:pt x="25400" y="342900"/>
                  </a:lnTo>
                  <a:lnTo>
                    <a:pt x="25400" y="279400"/>
                  </a:lnTo>
                  <a:lnTo>
                    <a:pt x="25400" y="228600"/>
                  </a:lnTo>
                  <a:lnTo>
                    <a:pt x="12700" y="177800"/>
                  </a:lnTo>
                  <a:lnTo>
                    <a:pt x="12700" y="127000"/>
                  </a:lnTo>
                  <a:lnTo>
                    <a:pt x="0" y="88900"/>
                  </a:lnTo>
                  <a:lnTo>
                    <a:pt x="0" y="50800"/>
                  </a:lnTo>
                  <a:lnTo>
                    <a:pt x="0" y="25400"/>
                  </a:lnTo>
                  <a:lnTo>
                    <a:pt x="12700" y="12700"/>
                  </a:lnTo>
                  <a:lnTo>
                    <a:pt x="25400" y="0"/>
                  </a:lnTo>
                  <a:lnTo>
                    <a:pt x="50800" y="0"/>
                  </a:lnTo>
                  <a:lnTo>
                    <a:pt x="76200" y="0"/>
                  </a:lnTo>
                  <a:lnTo>
                    <a:pt x="114300" y="25400"/>
                  </a:lnTo>
                  <a:lnTo>
                    <a:pt x="139700" y="50800"/>
                  </a:lnTo>
                  <a:lnTo>
                    <a:pt x="165100" y="76200"/>
                  </a:lnTo>
                  <a:lnTo>
                    <a:pt x="177800" y="114300"/>
                  </a:lnTo>
                  <a:lnTo>
                    <a:pt x="165100" y="139700"/>
                  </a:lnTo>
                  <a:lnTo>
                    <a:pt x="152400" y="165100"/>
                  </a:lnTo>
                  <a:lnTo>
                    <a:pt x="127000" y="177800"/>
                  </a:lnTo>
                  <a:lnTo>
                    <a:pt x="76200" y="177800"/>
                  </a:lnTo>
                  <a:lnTo>
                    <a:pt x="50800" y="177800"/>
                  </a:lnTo>
                  <a:lnTo>
                    <a:pt x="12700" y="165100"/>
                  </a:lnTo>
                  <a:lnTo>
                    <a:pt x="12700" y="152400"/>
                  </a:lnTo>
                  <a:lnTo>
                    <a:pt x="12700" y="139700"/>
                  </a:lnTo>
                  <a:lnTo>
                    <a:pt x="12700" y="114300"/>
                  </a:lnTo>
                  <a:lnTo>
                    <a:pt x="25400" y="114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5" name="Vrije vorm 514"/>
            <p:cNvSpPr/>
            <p:nvPr/>
          </p:nvSpPr>
          <p:spPr>
            <a:xfrm>
              <a:off x="1473200" y="3619500"/>
              <a:ext cx="165101" cy="165101"/>
            </a:xfrm>
            <a:custGeom>
              <a:avLst/>
              <a:gdLst/>
              <a:ahLst/>
              <a:cxnLst/>
              <a:rect l="0" t="0" r="0" b="0"/>
              <a:pathLst>
                <a:path w="165101" h="165101">
                  <a:moveTo>
                    <a:pt x="0" y="114300"/>
                  </a:moveTo>
                  <a:lnTo>
                    <a:pt x="38100" y="114300"/>
                  </a:lnTo>
                  <a:lnTo>
                    <a:pt x="63500" y="101600"/>
                  </a:lnTo>
                  <a:lnTo>
                    <a:pt x="101600" y="76200"/>
                  </a:lnTo>
                  <a:lnTo>
                    <a:pt x="114300" y="50800"/>
                  </a:lnTo>
                  <a:lnTo>
                    <a:pt x="127000" y="25400"/>
                  </a:lnTo>
                  <a:lnTo>
                    <a:pt x="127000" y="12700"/>
                  </a:lnTo>
                  <a:lnTo>
                    <a:pt x="114300" y="0"/>
                  </a:lnTo>
                  <a:lnTo>
                    <a:pt x="88900" y="0"/>
                  </a:lnTo>
                  <a:lnTo>
                    <a:pt x="76200" y="0"/>
                  </a:lnTo>
                  <a:lnTo>
                    <a:pt x="38100" y="12700"/>
                  </a:lnTo>
                  <a:lnTo>
                    <a:pt x="12700" y="50800"/>
                  </a:lnTo>
                  <a:lnTo>
                    <a:pt x="0" y="76200"/>
                  </a:lnTo>
                  <a:lnTo>
                    <a:pt x="0" y="114300"/>
                  </a:lnTo>
                  <a:lnTo>
                    <a:pt x="0" y="139700"/>
                  </a:lnTo>
                  <a:lnTo>
                    <a:pt x="25400" y="165100"/>
                  </a:lnTo>
                  <a:lnTo>
                    <a:pt x="50800" y="165100"/>
                  </a:lnTo>
                  <a:lnTo>
                    <a:pt x="101600" y="152400"/>
                  </a:lnTo>
                  <a:lnTo>
                    <a:pt x="152400" y="127000"/>
                  </a:lnTo>
                  <a:lnTo>
                    <a:pt x="165100" y="114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6" name="Vrije vorm 515"/>
            <p:cNvSpPr/>
            <p:nvPr/>
          </p:nvSpPr>
          <p:spPr>
            <a:xfrm>
              <a:off x="1676400" y="3581400"/>
              <a:ext cx="165101" cy="177801"/>
            </a:xfrm>
            <a:custGeom>
              <a:avLst/>
              <a:gdLst/>
              <a:ahLst/>
              <a:cxnLst/>
              <a:rect l="0" t="0" r="0" b="0"/>
              <a:pathLst>
                <a:path w="165101" h="177801">
                  <a:moveTo>
                    <a:pt x="12700" y="50800"/>
                  </a:moveTo>
                  <a:lnTo>
                    <a:pt x="12700" y="101600"/>
                  </a:lnTo>
                  <a:lnTo>
                    <a:pt x="12700" y="139700"/>
                  </a:lnTo>
                  <a:lnTo>
                    <a:pt x="25400" y="165100"/>
                  </a:lnTo>
                  <a:lnTo>
                    <a:pt x="25400" y="177800"/>
                  </a:lnTo>
                  <a:lnTo>
                    <a:pt x="38100" y="177800"/>
                  </a:lnTo>
                  <a:lnTo>
                    <a:pt x="25400" y="177800"/>
                  </a:lnTo>
                  <a:lnTo>
                    <a:pt x="25400" y="165100"/>
                  </a:lnTo>
                  <a:lnTo>
                    <a:pt x="12700" y="88900"/>
                  </a:lnTo>
                  <a:lnTo>
                    <a:pt x="0" y="50800"/>
                  </a:lnTo>
                  <a:lnTo>
                    <a:pt x="12700" y="25400"/>
                  </a:lnTo>
                  <a:lnTo>
                    <a:pt x="25400" y="12700"/>
                  </a:lnTo>
                  <a:lnTo>
                    <a:pt x="50800" y="0"/>
                  </a:lnTo>
                  <a:lnTo>
                    <a:pt x="76200" y="0"/>
                  </a:lnTo>
                  <a:lnTo>
                    <a:pt x="114300" y="12700"/>
                  </a:lnTo>
                  <a:lnTo>
                    <a:pt x="139700" y="25400"/>
                  </a:lnTo>
                  <a:lnTo>
                    <a:pt x="152400" y="12700"/>
                  </a:lnTo>
                  <a:lnTo>
                    <a:pt x="152400" y="25400"/>
                  </a:lnTo>
                  <a:lnTo>
                    <a:pt x="165100" y="25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7" name="Vrije vorm 516"/>
            <p:cNvSpPr/>
            <p:nvPr/>
          </p:nvSpPr>
          <p:spPr>
            <a:xfrm>
              <a:off x="1892300" y="3467100"/>
              <a:ext cx="711201" cy="368301"/>
            </a:xfrm>
            <a:custGeom>
              <a:avLst/>
              <a:gdLst/>
              <a:ahLst/>
              <a:cxnLst/>
              <a:rect l="0" t="0" r="0" b="0"/>
              <a:pathLst>
                <a:path w="711201" h="368301">
                  <a:moveTo>
                    <a:pt x="25400" y="0"/>
                  </a:moveTo>
                  <a:lnTo>
                    <a:pt x="12700" y="50800"/>
                  </a:lnTo>
                  <a:lnTo>
                    <a:pt x="12700" y="101600"/>
                  </a:lnTo>
                  <a:lnTo>
                    <a:pt x="0" y="152400"/>
                  </a:lnTo>
                  <a:lnTo>
                    <a:pt x="0" y="203200"/>
                  </a:lnTo>
                  <a:lnTo>
                    <a:pt x="0" y="241300"/>
                  </a:lnTo>
                  <a:lnTo>
                    <a:pt x="0" y="279400"/>
                  </a:lnTo>
                  <a:lnTo>
                    <a:pt x="0" y="292100"/>
                  </a:lnTo>
                  <a:lnTo>
                    <a:pt x="12700" y="304800"/>
                  </a:lnTo>
                  <a:lnTo>
                    <a:pt x="12700" y="317500"/>
                  </a:lnTo>
                  <a:lnTo>
                    <a:pt x="63500" y="254000"/>
                  </a:lnTo>
                  <a:lnTo>
                    <a:pt x="76200" y="215900"/>
                  </a:lnTo>
                  <a:lnTo>
                    <a:pt x="88900" y="203200"/>
                  </a:lnTo>
                  <a:lnTo>
                    <a:pt x="101600" y="177800"/>
                  </a:lnTo>
                  <a:lnTo>
                    <a:pt x="101600" y="177800"/>
                  </a:lnTo>
                  <a:lnTo>
                    <a:pt x="101600" y="177800"/>
                  </a:lnTo>
                  <a:lnTo>
                    <a:pt x="88900" y="254000"/>
                  </a:lnTo>
                  <a:lnTo>
                    <a:pt x="88900" y="279400"/>
                  </a:lnTo>
                  <a:lnTo>
                    <a:pt x="101600" y="304800"/>
                  </a:lnTo>
                  <a:lnTo>
                    <a:pt x="127000" y="317500"/>
                  </a:lnTo>
                  <a:lnTo>
                    <a:pt x="152400" y="317500"/>
                  </a:lnTo>
                  <a:lnTo>
                    <a:pt x="177800" y="304800"/>
                  </a:lnTo>
                  <a:lnTo>
                    <a:pt x="203200" y="292100"/>
                  </a:lnTo>
                  <a:lnTo>
                    <a:pt x="215900" y="266700"/>
                  </a:lnTo>
                  <a:lnTo>
                    <a:pt x="228600" y="266700"/>
                  </a:lnTo>
                  <a:lnTo>
                    <a:pt x="215900" y="266700"/>
                  </a:lnTo>
                  <a:lnTo>
                    <a:pt x="228600" y="266700"/>
                  </a:lnTo>
                  <a:lnTo>
                    <a:pt x="228600" y="266700"/>
                  </a:lnTo>
                  <a:lnTo>
                    <a:pt x="241300" y="266700"/>
                  </a:lnTo>
                  <a:lnTo>
                    <a:pt x="330200" y="228600"/>
                  </a:lnTo>
                  <a:lnTo>
                    <a:pt x="355600" y="215900"/>
                  </a:lnTo>
                  <a:lnTo>
                    <a:pt x="368300" y="203200"/>
                  </a:lnTo>
                  <a:lnTo>
                    <a:pt x="381000" y="177800"/>
                  </a:lnTo>
                  <a:lnTo>
                    <a:pt x="368300" y="165100"/>
                  </a:lnTo>
                  <a:lnTo>
                    <a:pt x="381000" y="165100"/>
                  </a:lnTo>
                  <a:lnTo>
                    <a:pt x="368300" y="165100"/>
                  </a:lnTo>
                  <a:lnTo>
                    <a:pt x="292100" y="203200"/>
                  </a:lnTo>
                  <a:lnTo>
                    <a:pt x="266700" y="228600"/>
                  </a:lnTo>
                  <a:lnTo>
                    <a:pt x="254000" y="266700"/>
                  </a:lnTo>
                  <a:lnTo>
                    <a:pt x="266700" y="292100"/>
                  </a:lnTo>
                  <a:lnTo>
                    <a:pt x="292100" y="317500"/>
                  </a:lnTo>
                  <a:lnTo>
                    <a:pt x="317500" y="330200"/>
                  </a:lnTo>
                  <a:lnTo>
                    <a:pt x="355600" y="342900"/>
                  </a:lnTo>
                  <a:lnTo>
                    <a:pt x="381000" y="330200"/>
                  </a:lnTo>
                  <a:lnTo>
                    <a:pt x="431800" y="304800"/>
                  </a:lnTo>
                  <a:lnTo>
                    <a:pt x="457200" y="266700"/>
                  </a:lnTo>
                  <a:lnTo>
                    <a:pt x="469900" y="241300"/>
                  </a:lnTo>
                  <a:lnTo>
                    <a:pt x="482600" y="215900"/>
                  </a:lnTo>
                  <a:lnTo>
                    <a:pt x="482600" y="203200"/>
                  </a:lnTo>
                  <a:lnTo>
                    <a:pt x="482600" y="203200"/>
                  </a:lnTo>
                  <a:lnTo>
                    <a:pt x="482600" y="215900"/>
                  </a:lnTo>
                  <a:lnTo>
                    <a:pt x="482600" y="241300"/>
                  </a:lnTo>
                  <a:lnTo>
                    <a:pt x="495300" y="317500"/>
                  </a:lnTo>
                  <a:lnTo>
                    <a:pt x="482600" y="330200"/>
                  </a:lnTo>
                  <a:lnTo>
                    <a:pt x="495300" y="330200"/>
                  </a:lnTo>
                  <a:lnTo>
                    <a:pt x="495300" y="317500"/>
                  </a:lnTo>
                  <a:lnTo>
                    <a:pt x="508000" y="292100"/>
                  </a:lnTo>
                  <a:lnTo>
                    <a:pt x="571500" y="215900"/>
                  </a:lnTo>
                  <a:lnTo>
                    <a:pt x="596900" y="203200"/>
                  </a:lnTo>
                  <a:lnTo>
                    <a:pt x="609600" y="203200"/>
                  </a:lnTo>
                  <a:lnTo>
                    <a:pt x="647700" y="228600"/>
                  </a:lnTo>
                  <a:lnTo>
                    <a:pt x="660400" y="266700"/>
                  </a:lnTo>
                  <a:lnTo>
                    <a:pt x="685800" y="304800"/>
                  </a:lnTo>
                  <a:lnTo>
                    <a:pt x="698500" y="330200"/>
                  </a:lnTo>
                  <a:lnTo>
                    <a:pt x="698500" y="355600"/>
                  </a:lnTo>
                  <a:lnTo>
                    <a:pt x="711200" y="368300"/>
                  </a:lnTo>
                  <a:lnTo>
                    <a:pt x="711200" y="368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8" name="Vrije vorm 517"/>
            <p:cNvSpPr/>
            <p:nvPr/>
          </p:nvSpPr>
          <p:spPr>
            <a:xfrm>
              <a:off x="596900" y="4267200"/>
              <a:ext cx="12701" cy="838201"/>
            </a:xfrm>
            <a:custGeom>
              <a:avLst/>
              <a:gdLst/>
              <a:ahLst/>
              <a:cxnLst/>
              <a:rect l="0" t="0" r="0" b="0"/>
              <a:pathLst>
                <a:path w="12701" h="8382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25400"/>
                  </a:lnTo>
                  <a:lnTo>
                    <a:pt x="12700" y="76200"/>
                  </a:lnTo>
                  <a:lnTo>
                    <a:pt x="12700" y="101600"/>
                  </a:lnTo>
                  <a:lnTo>
                    <a:pt x="12700" y="139700"/>
                  </a:lnTo>
                  <a:lnTo>
                    <a:pt x="12700" y="165100"/>
                  </a:lnTo>
                  <a:lnTo>
                    <a:pt x="12700" y="203200"/>
                  </a:lnTo>
                  <a:lnTo>
                    <a:pt x="0" y="228600"/>
                  </a:lnTo>
                  <a:lnTo>
                    <a:pt x="0" y="266700"/>
                  </a:lnTo>
                  <a:lnTo>
                    <a:pt x="0" y="304800"/>
                  </a:lnTo>
                  <a:lnTo>
                    <a:pt x="0" y="342900"/>
                  </a:lnTo>
                  <a:lnTo>
                    <a:pt x="0" y="381000"/>
                  </a:lnTo>
                  <a:lnTo>
                    <a:pt x="0" y="419100"/>
                  </a:lnTo>
                  <a:lnTo>
                    <a:pt x="0" y="457200"/>
                  </a:lnTo>
                  <a:lnTo>
                    <a:pt x="0" y="495300"/>
                  </a:lnTo>
                  <a:lnTo>
                    <a:pt x="0" y="546100"/>
                  </a:lnTo>
                  <a:lnTo>
                    <a:pt x="12700" y="571500"/>
                  </a:lnTo>
                  <a:lnTo>
                    <a:pt x="12700" y="609600"/>
                  </a:lnTo>
                  <a:lnTo>
                    <a:pt x="12700" y="635000"/>
                  </a:lnTo>
                  <a:lnTo>
                    <a:pt x="12700" y="673100"/>
                  </a:lnTo>
                  <a:lnTo>
                    <a:pt x="12700" y="698500"/>
                  </a:lnTo>
                  <a:lnTo>
                    <a:pt x="12700" y="723900"/>
                  </a:lnTo>
                  <a:lnTo>
                    <a:pt x="12700" y="736600"/>
                  </a:lnTo>
                  <a:lnTo>
                    <a:pt x="12700" y="749300"/>
                  </a:lnTo>
                  <a:lnTo>
                    <a:pt x="12700" y="749300"/>
                  </a:lnTo>
                  <a:lnTo>
                    <a:pt x="12700" y="762000"/>
                  </a:lnTo>
                  <a:lnTo>
                    <a:pt x="12700" y="800100"/>
                  </a:lnTo>
                  <a:lnTo>
                    <a:pt x="12700" y="800100"/>
                  </a:lnTo>
                  <a:lnTo>
                    <a:pt x="12700" y="838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9" name="Vrije vorm 518"/>
            <p:cNvSpPr/>
            <p:nvPr/>
          </p:nvSpPr>
          <p:spPr>
            <a:xfrm>
              <a:off x="431800" y="4914900"/>
              <a:ext cx="393701" cy="355601"/>
            </a:xfrm>
            <a:custGeom>
              <a:avLst/>
              <a:gdLst/>
              <a:ahLst/>
              <a:cxnLst/>
              <a:rect l="0" t="0" r="0" b="0"/>
              <a:pathLst>
                <a:path w="393701" h="355601">
                  <a:moveTo>
                    <a:pt x="0" y="0"/>
                  </a:moveTo>
                  <a:lnTo>
                    <a:pt x="0" y="12700"/>
                  </a:lnTo>
                  <a:lnTo>
                    <a:pt x="0" y="12700"/>
                  </a:lnTo>
                  <a:lnTo>
                    <a:pt x="25400" y="76200"/>
                  </a:lnTo>
                  <a:lnTo>
                    <a:pt x="38100" y="101600"/>
                  </a:lnTo>
                  <a:lnTo>
                    <a:pt x="50800" y="139700"/>
                  </a:lnTo>
                  <a:lnTo>
                    <a:pt x="50800" y="177800"/>
                  </a:lnTo>
                  <a:lnTo>
                    <a:pt x="63500" y="203200"/>
                  </a:lnTo>
                  <a:lnTo>
                    <a:pt x="76200" y="241300"/>
                  </a:lnTo>
                  <a:lnTo>
                    <a:pt x="88900" y="279400"/>
                  </a:lnTo>
                  <a:lnTo>
                    <a:pt x="101600" y="304800"/>
                  </a:lnTo>
                  <a:lnTo>
                    <a:pt x="114300" y="330200"/>
                  </a:lnTo>
                  <a:lnTo>
                    <a:pt x="127000" y="342900"/>
                  </a:lnTo>
                  <a:lnTo>
                    <a:pt x="139700" y="355600"/>
                  </a:lnTo>
                  <a:lnTo>
                    <a:pt x="152400" y="355600"/>
                  </a:lnTo>
                  <a:lnTo>
                    <a:pt x="165100" y="355600"/>
                  </a:lnTo>
                  <a:lnTo>
                    <a:pt x="177800" y="330200"/>
                  </a:lnTo>
                  <a:lnTo>
                    <a:pt x="203200" y="317500"/>
                  </a:lnTo>
                  <a:lnTo>
                    <a:pt x="215900" y="304800"/>
                  </a:lnTo>
                  <a:lnTo>
                    <a:pt x="228600" y="292100"/>
                  </a:lnTo>
                  <a:lnTo>
                    <a:pt x="254000" y="254000"/>
                  </a:lnTo>
                  <a:lnTo>
                    <a:pt x="279400" y="241300"/>
                  </a:lnTo>
                  <a:lnTo>
                    <a:pt x="292100" y="215900"/>
                  </a:lnTo>
                  <a:lnTo>
                    <a:pt x="304800" y="190500"/>
                  </a:lnTo>
                  <a:lnTo>
                    <a:pt x="330200" y="177800"/>
                  </a:lnTo>
                  <a:lnTo>
                    <a:pt x="342900" y="152400"/>
                  </a:lnTo>
                  <a:lnTo>
                    <a:pt x="355600" y="139700"/>
                  </a:lnTo>
                  <a:lnTo>
                    <a:pt x="368300" y="139700"/>
                  </a:lnTo>
                  <a:lnTo>
                    <a:pt x="381000" y="127000"/>
                  </a:lnTo>
                  <a:lnTo>
                    <a:pt x="381000" y="139700"/>
                  </a:lnTo>
                  <a:lnTo>
                    <a:pt x="381000" y="127000"/>
                  </a:lnTo>
                  <a:lnTo>
                    <a:pt x="393700" y="127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0" name="Vrije vorm 519"/>
            <p:cNvSpPr/>
            <p:nvPr/>
          </p:nvSpPr>
          <p:spPr>
            <a:xfrm>
              <a:off x="825500" y="4559300"/>
              <a:ext cx="279401" cy="152401"/>
            </a:xfrm>
            <a:custGeom>
              <a:avLst/>
              <a:gdLst/>
              <a:ahLst/>
              <a:cxnLst/>
              <a:rect l="0" t="0" r="0" b="0"/>
              <a:pathLst>
                <a:path w="279401" h="152401">
                  <a:moveTo>
                    <a:pt x="0" y="0"/>
                  </a:moveTo>
                  <a:lnTo>
                    <a:pt x="0" y="12700"/>
                  </a:lnTo>
                  <a:lnTo>
                    <a:pt x="0" y="63500"/>
                  </a:lnTo>
                  <a:lnTo>
                    <a:pt x="12700" y="88900"/>
                  </a:lnTo>
                  <a:lnTo>
                    <a:pt x="12700" y="101600"/>
                  </a:lnTo>
                  <a:lnTo>
                    <a:pt x="12700" y="114300"/>
                  </a:lnTo>
                  <a:lnTo>
                    <a:pt x="12700" y="101600"/>
                  </a:lnTo>
                  <a:lnTo>
                    <a:pt x="25400" y="88900"/>
                  </a:lnTo>
                  <a:lnTo>
                    <a:pt x="25400" y="88900"/>
                  </a:lnTo>
                  <a:lnTo>
                    <a:pt x="63500" y="25400"/>
                  </a:lnTo>
                  <a:lnTo>
                    <a:pt x="63500" y="25400"/>
                  </a:lnTo>
                  <a:lnTo>
                    <a:pt x="63500" y="25400"/>
                  </a:lnTo>
                  <a:lnTo>
                    <a:pt x="101600" y="25400"/>
                  </a:lnTo>
                  <a:lnTo>
                    <a:pt x="114300" y="38100"/>
                  </a:lnTo>
                  <a:lnTo>
                    <a:pt x="114300" y="50800"/>
                  </a:lnTo>
                  <a:lnTo>
                    <a:pt x="127000" y="76200"/>
                  </a:lnTo>
                  <a:lnTo>
                    <a:pt x="127000" y="88900"/>
                  </a:lnTo>
                  <a:lnTo>
                    <a:pt x="139700" y="88900"/>
                  </a:lnTo>
                  <a:lnTo>
                    <a:pt x="127000" y="101600"/>
                  </a:lnTo>
                  <a:lnTo>
                    <a:pt x="165100" y="63500"/>
                  </a:lnTo>
                  <a:lnTo>
                    <a:pt x="165100" y="38100"/>
                  </a:lnTo>
                  <a:lnTo>
                    <a:pt x="177800" y="38100"/>
                  </a:lnTo>
                  <a:lnTo>
                    <a:pt x="177800" y="38100"/>
                  </a:lnTo>
                  <a:lnTo>
                    <a:pt x="215900" y="50800"/>
                  </a:lnTo>
                  <a:lnTo>
                    <a:pt x="228600" y="63500"/>
                  </a:lnTo>
                  <a:lnTo>
                    <a:pt x="241300" y="88900"/>
                  </a:lnTo>
                  <a:lnTo>
                    <a:pt x="254000" y="101600"/>
                  </a:lnTo>
                  <a:lnTo>
                    <a:pt x="266700" y="127000"/>
                  </a:lnTo>
                  <a:lnTo>
                    <a:pt x="266700" y="139700"/>
                  </a:lnTo>
                  <a:lnTo>
                    <a:pt x="279400" y="139700"/>
                  </a:lnTo>
                  <a:lnTo>
                    <a:pt x="279400" y="152400"/>
                  </a:lnTo>
                  <a:lnTo>
                    <a:pt x="279400" y="139700"/>
                  </a:lnTo>
                  <a:lnTo>
                    <a:pt x="279400" y="139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1" name="Vrije vorm 520"/>
            <p:cNvSpPr/>
            <p:nvPr/>
          </p:nvSpPr>
          <p:spPr>
            <a:xfrm>
              <a:off x="1155700" y="46101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12700" y="38100"/>
                  </a:lnTo>
                  <a:lnTo>
                    <a:pt x="12700" y="63500"/>
                  </a:lnTo>
                  <a:lnTo>
                    <a:pt x="12700" y="88900"/>
                  </a:lnTo>
                  <a:lnTo>
                    <a:pt x="12700" y="101600"/>
                  </a:lnTo>
                  <a:lnTo>
                    <a:pt x="12700" y="114300"/>
                  </a:lnTo>
                  <a:lnTo>
                    <a:pt x="12700" y="114300"/>
                  </a:lnTo>
                  <a:lnTo>
                    <a:pt x="12700" y="114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2" name="Vrije vorm 521"/>
            <p:cNvSpPr/>
            <p:nvPr/>
          </p:nvSpPr>
          <p:spPr>
            <a:xfrm>
              <a:off x="1181100" y="44958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3" name="Vrije vorm 522"/>
            <p:cNvSpPr/>
            <p:nvPr/>
          </p:nvSpPr>
          <p:spPr>
            <a:xfrm>
              <a:off x="1231900" y="4635500"/>
              <a:ext cx="177801" cy="114301"/>
            </a:xfrm>
            <a:custGeom>
              <a:avLst/>
              <a:gdLst/>
              <a:ahLst/>
              <a:cxnLst/>
              <a:rect l="0" t="0" r="0" b="0"/>
              <a:pathLst>
                <a:path w="177801" h="114301">
                  <a:moveTo>
                    <a:pt x="0" y="38100"/>
                  </a:moveTo>
                  <a:lnTo>
                    <a:pt x="12700" y="38100"/>
                  </a:lnTo>
                  <a:lnTo>
                    <a:pt x="12700" y="50800"/>
                  </a:lnTo>
                  <a:lnTo>
                    <a:pt x="25400" y="63500"/>
                  </a:lnTo>
                  <a:lnTo>
                    <a:pt x="12700" y="76200"/>
                  </a:lnTo>
                  <a:lnTo>
                    <a:pt x="25400" y="76200"/>
                  </a:lnTo>
                  <a:lnTo>
                    <a:pt x="50800" y="25400"/>
                  </a:lnTo>
                  <a:lnTo>
                    <a:pt x="63500" y="12700"/>
                  </a:lnTo>
                  <a:lnTo>
                    <a:pt x="76200" y="0"/>
                  </a:lnTo>
                  <a:lnTo>
                    <a:pt x="114300" y="25400"/>
                  </a:lnTo>
                  <a:lnTo>
                    <a:pt x="127000" y="50800"/>
                  </a:lnTo>
                  <a:lnTo>
                    <a:pt x="127000" y="76200"/>
                  </a:lnTo>
                  <a:lnTo>
                    <a:pt x="139700" y="88900"/>
                  </a:lnTo>
                  <a:lnTo>
                    <a:pt x="152400" y="101600"/>
                  </a:lnTo>
                  <a:lnTo>
                    <a:pt x="139700" y="101600"/>
                  </a:lnTo>
                  <a:lnTo>
                    <a:pt x="139700" y="114300"/>
                  </a:lnTo>
                  <a:lnTo>
                    <a:pt x="177800" y="88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4" name="Vrije vorm 523"/>
            <p:cNvSpPr/>
            <p:nvPr/>
          </p:nvSpPr>
          <p:spPr>
            <a:xfrm>
              <a:off x="1384300" y="4508500"/>
              <a:ext cx="558801" cy="254001"/>
            </a:xfrm>
            <a:custGeom>
              <a:avLst/>
              <a:gdLst/>
              <a:ahLst/>
              <a:cxnLst/>
              <a:rect l="0" t="0" r="0" b="0"/>
              <a:pathLst>
                <a:path w="558801" h="254001">
                  <a:moveTo>
                    <a:pt x="127000" y="101600"/>
                  </a:moveTo>
                  <a:lnTo>
                    <a:pt x="101600" y="88900"/>
                  </a:lnTo>
                  <a:lnTo>
                    <a:pt x="76200" y="88900"/>
                  </a:lnTo>
                  <a:lnTo>
                    <a:pt x="63500" y="101600"/>
                  </a:lnTo>
                  <a:lnTo>
                    <a:pt x="38100" y="114300"/>
                  </a:lnTo>
                  <a:lnTo>
                    <a:pt x="12700" y="127000"/>
                  </a:lnTo>
                  <a:lnTo>
                    <a:pt x="0" y="139700"/>
                  </a:lnTo>
                  <a:lnTo>
                    <a:pt x="0" y="165100"/>
                  </a:lnTo>
                  <a:lnTo>
                    <a:pt x="12700" y="177800"/>
                  </a:lnTo>
                  <a:lnTo>
                    <a:pt x="38100" y="190500"/>
                  </a:lnTo>
                  <a:lnTo>
                    <a:pt x="63500" y="190500"/>
                  </a:lnTo>
                  <a:lnTo>
                    <a:pt x="88900" y="190500"/>
                  </a:lnTo>
                  <a:lnTo>
                    <a:pt x="114300" y="165100"/>
                  </a:lnTo>
                  <a:lnTo>
                    <a:pt x="127000" y="127000"/>
                  </a:lnTo>
                  <a:lnTo>
                    <a:pt x="127000" y="88900"/>
                  </a:lnTo>
                  <a:lnTo>
                    <a:pt x="139700" y="50800"/>
                  </a:lnTo>
                  <a:lnTo>
                    <a:pt x="139700" y="38100"/>
                  </a:lnTo>
                  <a:lnTo>
                    <a:pt x="139700" y="12700"/>
                  </a:lnTo>
                  <a:lnTo>
                    <a:pt x="127000" y="12700"/>
                  </a:lnTo>
                  <a:lnTo>
                    <a:pt x="127000" y="0"/>
                  </a:lnTo>
                  <a:lnTo>
                    <a:pt x="127000" y="50800"/>
                  </a:lnTo>
                  <a:lnTo>
                    <a:pt x="127000" y="88900"/>
                  </a:lnTo>
                  <a:lnTo>
                    <a:pt x="127000" y="127000"/>
                  </a:lnTo>
                  <a:lnTo>
                    <a:pt x="139700" y="152400"/>
                  </a:lnTo>
                  <a:lnTo>
                    <a:pt x="165100" y="177800"/>
                  </a:lnTo>
                  <a:lnTo>
                    <a:pt x="190500" y="203200"/>
                  </a:lnTo>
                  <a:lnTo>
                    <a:pt x="215900" y="203200"/>
                  </a:lnTo>
                  <a:lnTo>
                    <a:pt x="254000" y="203200"/>
                  </a:lnTo>
                  <a:lnTo>
                    <a:pt x="279400" y="190500"/>
                  </a:lnTo>
                  <a:lnTo>
                    <a:pt x="304800" y="165100"/>
                  </a:lnTo>
                  <a:lnTo>
                    <a:pt x="304800" y="152400"/>
                  </a:lnTo>
                  <a:lnTo>
                    <a:pt x="304800" y="139700"/>
                  </a:lnTo>
                  <a:lnTo>
                    <a:pt x="292100" y="127000"/>
                  </a:lnTo>
                  <a:lnTo>
                    <a:pt x="254000" y="114300"/>
                  </a:lnTo>
                  <a:lnTo>
                    <a:pt x="241300" y="114300"/>
                  </a:lnTo>
                  <a:lnTo>
                    <a:pt x="228600" y="127000"/>
                  </a:lnTo>
                  <a:lnTo>
                    <a:pt x="203200" y="152400"/>
                  </a:lnTo>
                  <a:lnTo>
                    <a:pt x="203200" y="165100"/>
                  </a:lnTo>
                  <a:lnTo>
                    <a:pt x="228600" y="190500"/>
                  </a:lnTo>
                  <a:lnTo>
                    <a:pt x="241300" y="215900"/>
                  </a:lnTo>
                  <a:lnTo>
                    <a:pt x="279400" y="228600"/>
                  </a:lnTo>
                  <a:lnTo>
                    <a:pt x="304800" y="228600"/>
                  </a:lnTo>
                  <a:lnTo>
                    <a:pt x="342900" y="215900"/>
                  </a:lnTo>
                  <a:lnTo>
                    <a:pt x="355600" y="203200"/>
                  </a:lnTo>
                  <a:lnTo>
                    <a:pt x="368300" y="177800"/>
                  </a:lnTo>
                  <a:lnTo>
                    <a:pt x="381000" y="152400"/>
                  </a:lnTo>
                  <a:lnTo>
                    <a:pt x="381000" y="139700"/>
                  </a:lnTo>
                  <a:lnTo>
                    <a:pt x="381000" y="152400"/>
                  </a:lnTo>
                  <a:lnTo>
                    <a:pt x="381000" y="152400"/>
                  </a:lnTo>
                  <a:lnTo>
                    <a:pt x="381000" y="165100"/>
                  </a:lnTo>
                  <a:lnTo>
                    <a:pt x="393700" y="241300"/>
                  </a:lnTo>
                  <a:lnTo>
                    <a:pt x="381000" y="254000"/>
                  </a:lnTo>
                  <a:lnTo>
                    <a:pt x="381000" y="254000"/>
                  </a:lnTo>
                  <a:lnTo>
                    <a:pt x="393700" y="254000"/>
                  </a:lnTo>
                  <a:lnTo>
                    <a:pt x="419100" y="190500"/>
                  </a:lnTo>
                  <a:lnTo>
                    <a:pt x="431800" y="165100"/>
                  </a:lnTo>
                  <a:lnTo>
                    <a:pt x="457200" y="139700"/>
                  </a:lnTo>
                  <a:lnTo>
                    <a:pt x="482600" y="127000"/>
                  </a:lnTo>
                  <a:lnTo>
                    <a:pt x="508000" y="139700"/>
                  </a:lnTo>
                  <a:lnTo>
                    <a:pt x="546100" y="139700"/>
                  </a:lnTo>
                  <a:lnTo>
                    <a:pt x="558800" y="165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5" name="Vrije vorm 524"/>
            <p:cNvSpPr/>
            <p:nvPr/>
          </p:nvSpPr>
          <p:spPr>
            <a:xfrm>
              <a:off x="330200" y="5524500"/>
              <a:ext cx="63501" cy="838201"/>
            </a:xfrm>
            <a:custGeom>
              <a:avLst/>
              <a:gdLst/>
              <a:ahLst/>
              <a:cxnLst/>
              <a:rect l="0" t="0" r="0" b="0"/>
              <a:pathLst>
                <a:path w="63501" h="838201">
                  <a:moveTo>
                    <a:pt x="0" y="0"/>
                  </a:moveTo>
                  <a:lnTo>
                    <a:pt x="0" y="12700"/>
                  </a:lnTo>
                  <a:lnTo>
                    <a:pt x="0" y="25400"/>
                  </a:lnTo>
                  <a:lnTo>
                    <a:pt x="0" y="25400"/>
                  </a:lnTo>
                  <a:lnTo>
                    <a:pt x="0" y="114300"/>
                  </a:lnTo>
                  <a:lnTo>
                    <a:pt x="0" y="165100"/>
                  </a:lnTo>
                  <a:lnTo>
                    <a:pt x="0" y="203200"/>
                  </a:lnTo>
                  <a:lnTo>
                    <a:pt x="0" y="254000"/>
                  </a:lnTo>
                  <a:lnTo>
                    <a:pt x="0" y="292100"/>
                  </a:lnTo>
                  <a:lnTo>
                    <a:pt x="0" y="342900"/>
                  </a:lnTo>
                  <a:lnTo>
                    <a:pt x="0" y="393700"/>
                  </a:lnTo>
                  <a:lnTo>
                    <a:pt x="0" y="444500"/>
                  </a:lnTo>
                  <a:lnTo>
                    <a:pt x="12700" y="508000"/>
                  </a:lnTo>
                  <a:lnTo>
                    <a:pt x="25400" y="558800"/>
                  </a:lnTo>
                  <a:lnTo>
                    <a:pt x="38100" y="622300"/>
                  </a:lnTo>
                  <a:lnTo>
                    <a:pt x="38100" y="673100"/>
                  </a:lnTo>
                  <a:lnTo>
                    <a:pt x="50800" y="723900"/>
                  </a:lnTo>
                  <a:lnTo>
                    <a:pt x="50800" y="762000"/>
                  </a:lnTo>
                  <a:lnTo>
                    <a:pt x="50800" y="787400"/>
                  </a:lnTo>
                  <a:lnTo>
                    <a:pt x="63500" y="812800"/>
                  </a:lnTo>
                  <a:lnTo>
                    <a:pt x="63500" y="838200"/>
                  </a:lnTo>
                  <a:lnTo>
                    <a:pt x="63500" y="825500"/>
                  </a:lnTo>
                  <a:lnTo>
                    <a:pt x="63500" y="838200"/>
                  </a:lnTo>
                </a:path>
              </a:pathLst>
            </a:custGeom>
            <a:ln w="1524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6" name="Vrije vorm 525"/>
            <p:cNvSpPr/>
            <p:nvPr/>
          </p:nvSpPr>
          <p:spPr>
            <a:xfrm>
              <a:off x="622300" y="5588000"/>
              <a:ext cx="203201" cy="762001"/>
            </a:xfrm>
            <a:custGeom>
              <a:avLst/>
              <a:gdLst/>
              <a:ahLst/>
              <a:cxnLst/>
              <a:rect l="0" t="0" r="0" b="0"/>
              <a:pathLst>
                <a:path w="203201" h="762001">
                  <a:moveTo>
                    <a:pt x="0" y="0"/>
                  </a:moveTo>
                  <a:lnTo>
                    <a:pt x="25400" y="25400"/>
                  </a:lnTo>
                  <a:lnTo>
                    <a:pt x="25400" y="50800"/>
                  </a:lnTo>
                  <a:lnTo>
                    <a:pt x="38100" y="101600"/>
                  </a:lnTo>
                  <a:lnTo>
                    <a:pt x="50800" y="152400"/>
                  </a:lnTo>
                  <a:lnTo>
                    <a:pt x="76200" y="203200"/>
                  </a:lnTo>
                  <a:lnTo>
                    <a:pt x="76200" y="266700"/>
                  </a:lnTo>
                  <a:lnTo>
                    <a:pt x="88900" y="317500"/>
                  </a:lnTo>
                  <a:lnTo>
                    <a:pt x="101600" y="381000"/>
                  </a:lnTo>
                  <a:lnTo>
                    <a:pt x="101600" y="431800"/>
                  </a:lnTo>
                  <a:lnTo>
                    <a:pt x="127000" y="495300"/>
                  </a:lnTo>
                  <a:lnTo>
                    <a:pt x="139700" y="558800"/>
                  </a:lnTo>
                  <a:lnTo>
                    <a:pt x="152400" y="609600"/>
                  </a:lnTo>
                  <a:lnTo>
                    <a:pt x="152400" y="647700"/>
                  </a:lnTo>
                  <a:lnTo>
                    <a:pt x="165100" y="685800"/>
                  </a:lnTo>
                  <a:lnTo>
                    <a:pt x="177800" y="711200"/>
                  </a:lnTo>
                  <a:lnTo>
                    <a:pt x="190500" y="723900"/>
                  </a:lnTo>
                  <a:lnTo>
                    <a:pt x="190500" y="736600"/>
                  </a:lnTo>
                  <a:lnTo>
                    <a:pt x="203200" y="762000"/>
                  </a:lnTo>
                  <a:lnTo>
                    <a:pt x="203200" y="762000"/>
                  </a:lnTo>
                  <a:lnTo>
                    <a:pt x="203200" y="762000"/>
                  </a:lnTo>
                </a:path>
              </a:pathLst>
            </a:custGeom>
            <a:ln w="1524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7" name="Vrije vorm 526"/>
            <p:cNvSpPr/>
            <p:nvPr/>
          </p:nvSpPr>
          <p:spPr>
            <a:xfrm>
              <a:off x="1092200" y="5575300"/>
              <a:ext cx="76201" cy="838201"/>
            </a:xfrm>
            <a:custGeom>
              <a:avLst/>
              <a:gdLst/>
              <a:ahLst/>
              <a:cxnLst/>
              <a:rect l="0" t="0" r="0" b="0"/>
              <a:pathLst>
                <a:path w="76201" h="838201">
                  <a:moveTo>
                    <a:pt x="0" y="1270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700" y="25400"/>
                  </a:lnTo>
                  <a:lnTo>
                    <a:pt x="25400" y="127000"/>
                  </a:lnTo>
                  <a:lnTo>
                    <a:pt x="25400" y="177800"/>
                  </a:lnTo>
                  <a:lnTo>
                    <a:pt x="25400" y="241300"/>
                  </a:lnTo>
                  <a:lnTo>
                    <a:pt x="25400" y="304800"/>
                  </a:lnTo>
                  <a:lnTo>
                    <a:pt x="25400" y="368300"/>
                  </a:lnTo>
                  <a:lnTo>
                    <a:pt x="25400" y="431800"/>
                  </a:lnTo>
                  <a:lnTo>
                    <a:pt x="38100" y="495300"/>
                  </a:lnTo>
                  <a:lnTo>
                    <a:pt x="38100" y="571500"/>
                  </a:lnTo>
                  <a:lnTo>
                    <a:pt x="38100" y="635000"/>
                  </a:lnTo>
                  <a:lnTo>
                    <a:pt x="50800" y="685800"/>
                  </a:lnTo>
                  <a:lnTo>
                    <a:pt x="63500" y="736600"/>
                  </a:lnTo>
                  <a:lnTo>
                    <a:pt x="63500" y="787400"/>
                  </a:lnTo>
                  <a:lnTo>
                    <a:pt x="63500" y="812800"/>
                  </a:lnTo>
                  <a:lnTo>
                    <a:pt x="76200" y="825500"/>
                  </a:lnTo>
                  <a:lnTo>
                    <a:pt x="63500" y="838200"/>
                  </a:lnTo>
                  <a:lnTo>
                    <a:pt x="76200" y="825500"/>
                  </a:lnTo>
                </a:path>
              </a:pathLst>
            </a:custGeom>
            <a:ln w="1524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8" name="Vrije vorm 527"/>
            <p:cNvSpPr/>
            <p:nvPr/>
          </p:nvSpPr>
          <p:spPr>
            <a:xfrm>
              <a:off x="1625600" y="5778500"/>
              <a:ext cx="139701" cy="774701"/>
            </a:xfrm>
            <a:custGeom>
              <a:avLst/>
              <a:gdLst/>
              <a:ahLst/>
              <a:cxnLst/>
              <a:rect l="0" t="0" r="0" b="0"/>
              <a:pathLst>
                <a:path w="139701" h="774701">
                  <a:moveTo>
                    <a:pt x="0" y="0"/>
                  </a:moveTo>
                  <a:lnTo>
                    <a:pt x="0" y="0"/>
                  </a:lnTo>
                  <a:lnTo>
                    <a:pt x="25400" y="114300"/>
                  </a:lnTo>
                  <a:lnTo>
                    <a:pt x="38100" y="177800"/>
                  </a:lnTo>
                  <a:lnTo>
                    <a:pt x="50800" y="241300"/>
                  </a:lnTo>
                  <a:lnTo>
                    <a:pt x="50800" y="304800"/>
                  </a:lnTo>
                  <a:lnTo>
                    <a:pt x="50800" y="381000"/>
                  </a:lnTo>
                  <a:lnTo>
                    <a:pt x="63500" y="444500"/>
                  </a:lnTo>
                  <a:lnTo>
                    <a:pt x="63500" y="495300"/>
                  </a:lnTo>
                  <a:lnTo>
                    <a:pt x="76200" y="571500"/>
                  </a:lnTo>
                  <a:lnTo>
                    <a:pt x="101600" y="622300"/>
                  </a:lnTo>
                  <a:lnTo>
                    <a:pt x="101600" y="673100"/>
                  </a:lnTo>
                  <a:lnTo>
                    <a:pt x="114300" y="711200"/>
                  </a:lnTo>
                  <a:lnTo>
                    <a:pt x="127000" y="749300"/>
                  </a:lnTo>
                  <a:lnTo>
                    <a:pt x="139700" y="762000"/>
                  </a:lnTo>
                  <a:lnTo>
                    <a:pt x="139700" y="774700"/>
                  </a:lnTo>
                  <a:lnTo>
                    <a:pt x="139700" y="762000"/>
                  </a:lnTo>
                </a:path>
              </a:pathLst>
            </a:custGeom>
            <a:ln w="1524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9" name="Vrije vorm 528"/>
            <p:cNvSpPr/>
            <p:nvPr/>
          </p:nvSpPr>
          <p:spPr>
            <a:xfrm>
              <a:off x="50800" y="5613400"/>
              <a:ext cx="1854201" cy="88901"/>
            </a:xfrm>
            <a:custGeom>
              <a:avLst/>
              <a:gdLst/>
              <a:ahLst/>
              <a:cxnLst/>
              <a:rect l="0" t="0" r="0" b="0"/>
              <a:pathLst>
                <a:path w="1854201" h="88901">
                  <a:moveTo>
                    <a:pt x="1854200" y="0"/>
                  </a:moveTo>
                  <a:lnTo>
                    <a:pt x="1841500" y="0"/>
                  </a:lnTo>
                  <a:lnTo>
                    <a:pt x="1841500" y="0"/>
                  </a:lnTo>
                  <a:lnTo>
                    <a:pt x="1816100" y="0"/>
                  </a:lnTo>
                  <a:lnTo>
                    <a:pt x="1701800" y="12700"/>
                  </a:lnTo>
                  <a:lnTo>
                    <a:pt x="1625600" y="12700"/>
                  </a:lnTo>
                  <a:lnTo>
                    <a:pt x="1562100" y="12700"/>
                  </a:lnTo>
                  <a:lnTo>
                    <a:pt x="1473200" y="12700"/>
                  </a:lnTo>
                  <a:lnTo>
                    <a:pt x="1397000" y="12700"/>
                  </a:lnTo>
                  <a:lnTo>
                    <a:pt x="1308100" y="12700"/>
                  </a:lnTo>
                  <a:lnTo>
                    <a:pt x="1206500" y="12700"/>
                  </a:lnTo>
                  <a:lnTo>
                    <a:pt x="1104900" y="12700"/>
                  </a:lnTo>
                  <a:lnTo>
                    <a:pt x="1003300" y="12700"/>
                  </a:lnTo>
                  <a:lnTo>
                    <a:pt x="901700" y="12700"/>
                  </a:lnTo>
                  <a:lnTo>
                    <a:pt x="787400" y="0"/>
                  </a:lnTo>
                  <a:lnTo>
                    <a:pt x="673100" y="0"/>
                  </a:lnTo>
                  <a:lnTo>
                    <a:pt x="584200" y="0"/>
                  </a:lnTo>
                  <a:lnTo>
                    <a:pt x="482600" y="0"/>
                  </a:lnTo>
                  <a:lnTo>
                    <a:pt x="381000" y="0"/>
                  </a:lnTo>
                  <a:lnTo>
                    <a:pt x="292100" y="12700"/>
                  </a:lnTo>
                  <a:lnTo>
                    <a:pt x="215900" y="25400"/>
                  </a:lnTo>
                  <a:lnTo>
                    <a:pt x="152400" y="38100"/>
                  </a:lnTo>
                  <a:lnTo>
                    <a:pt x="88900" y="63500"/>
                  </a:lnTo>
                  <a:lnTo>
                    <a:pt x="50800" y="63500"/>
                  </a:lnTo>
                  <a:lnTo>
                    <a:pt x="25400" y="76200"/>
                  </a:lnTo>
                  <a:lnTo>
                    <a:pt x="12700" y="88900"/>
                  </a:lnTo>
                  <a:lnTo>
                    <a:pt x="0" y="88900"/>
                  </a:lnTo>
                </a:path>
              </a:pathLst>
            </a:custGeom>
            <a:ln w="1524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0" name="Vrije vorm 529"/>
            <p:cNvSpPr/>
            <p:nvPr/>
          </p:nvSpPr>
          <p:spPr>
            <a:xfrm>
              <a:off x="50800" y="6413500"/>
              <a:ext cx="1828801" cy="139701"/>
            </a:xfrm>
            <a:custGeom>
              <a:avLst/>
              <a:gdLst/>
              <a:ahLst/>
              <a:cxnLst/>
              <a:rect l="0" t="0" r="0" b="0"/>
              <a:pathLst>
                <a:path w="1828801" h="139701">
                  <a:moveTo>
                    <a:pt x="1828800" y="139700"/>
                  </a:moveTo>
                  <a:lnTo>
                    <a:pt x="1816100" y="139700"/>
                  </a:lnTo>
                  <a:lnTo>
                    <a:pt x="1765300" y="139700"/>
                  </a:lnTo>
                  <a:lnTo>
                    <a:pt x="1727200" y="127000"/>
                  </a:lnTo>
                  <a:lnTo>
                    <a:pt x="1676400" y="127000"/>
                  </a:lnTo>
                  <a:lnTo>
                    <a:pt x="1625600" y="114300"/>
                  </a:lnTo>
                  <a:lnTo>
                    <a:pt x="1562100" y="88900"/>
                  </a:lnTo>
                  <a:lnTo>
                    <a:pt x="1473200" y="63500"/>
                  </a:lnTo>
                  <a:lnTo>
                    <a:pt x="1397000" y="63500"/>
                  </a:lnTo>
                  <a:lnTo>
                    <a:pt x="1308100" y="50800"/>
                  </a:lnTo>
                  <a:lnTo>
                    <a:pt x="1219200" y="25400"/>
                  </a:lnTo>
                  <a:lnTo>
                    <a:pt x="1104900" y="25400"/>
                  </a:lnTo>
                  <a:lnTo>
                    <a:pt x="1003300" y="12700"/>
                  </a:lnTo>
                  <a:lnTo>
                    <a:pt x="889000" y="0"/>
                  </a:lnTo>
                  <a:lnTo>
                    <a:pt x="787400" y="0"/>
                  </a:lnTo>
                  <a:lnTo>
                    <a:pt x="685800" y="0"/>
                  </a:lnTo>
                  <a:lnTo>
                    <a:pt x="584200" y="12700"/>
                  </a:lnTo>
                  <a:lnTo>
                    <a:pt x="469900" y="12700"/>
                  </a:lnTo>
                  <a:lnTo>
                    <a:pt x="368300" y="12700"/>
                  </a:lnTo>
                  <a:lnTo>
                    <a:pt x="279400" y="12700"/>
                  </a:lnTo>
                  <a:lnTo>
                    <a:pt x="203200" y="12700"/>
                  </a:lnTo>
                  <a:lnTo>
                    <a:pt x="139700" y="25400"/>
                  </a:lnTo>
                  <a:lnTo>
                    <a:pt x="88900" y="25400"/>
                  </a:lnTo>
                  <a:lnTo>
                    <a:pt x="50800" y="25400"/>
                  </a:lnTo>
                  <a:lnTo>
                    <a:pt x="25400" y="38100"/>
                  </a:lnTo>
                  <a:lnTo>
                    <a:pt x="0" y="38100"/>
                  </a:lnTo>
                  <a:lnTo>
                    <a:pt x="12700" y="38100"/>
                  </a:lnTo>
                </a:path>
              </a:pathLst>
            </a:custGeom>
            <a:ln w="1524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1" name="Vrije vorm 530"/>
            <p:cNvSpPr/>
            <p:nvPr/>
          </p:nvSpPr>
          <p:spPr>
            <a:xfrm>
              <a:off x="774700" y="5969000"/>
              <a:ext cx="279401" cy="304801"/>
            </a:xfrm>
            <a:custGeom>
              <a:avLst/>
              <a:gdLst/>
              <a:ahLst/>
              <a:cxnLst/>
              <a:rect l="0" t="0" r="0" b="0"/>
              <a:pathLst>
                <a:path w="279401" h="304801">
                  <a:moveTo>
                    <a:pt x="215900" y="38100"/>
                  </a:moveTo>
                  <a:lnTo>
                    <a:pt x="215900" y="38100"/>
                  </a:lnTo>
                  <a:lnTo>
                    <a:pt x="203200" y="25400"/>
                  </a:lnTo>
                  <a:lnTo>
                    <a:pt x="152400" y="0"/>
                  </a:lnTo>
                  <a:lnTo>
                    <a:pt x="114300" y="0"/>
                  </a:lnTo>
                  <a:lnTo>
                    <a:pt x="88900" y="0"/>
                  </a:lnTo>
                  <a:lnTo>
                    <a:pt x="63500" y="0"/>
                  </a:lnTo>
                  <a:lnTo>
                    <a:pt x="50800" y="0"/>
                  </a:lnTo>
                  <a:lnTo>
                    <a:pt x="25400" y="12700"/>
                  </a:lnTo>
                  <a:lnTo>
                    <a:pt x="12700" y="2540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12700" y="139700"/>
                  </a:lnTo>
                  <a:lnTo>
                    <a:pt x="25400" y="165100"/>
                  </a:lnTo>
                  <a:lnTo>
                    <a:pt x="38100" y="190500"/>
                  </a:lnTo>
                  <a:lnTo>
                    <a:pt x="63500" y="215900"/>
                  </a:lnTo>
                  <a:lnTo>
                    <a:pt x="88900" y="241300"/>
                  </a:lnTo>
                  <a:lnTo>
                    <a:pt x="101600" y="266700"/>
                  </a:lnTo>
                  <a:lnTo>
                    <a:pt x="127000" y="279400"/>
                  </a:lnTo>
                  <a:lnTo>
                    <a:pt x="152400" y="292100"/>
                  </a:lnTo>
                  <a:lnTo>
                    <a:pt x="165100" y="292100"/>
                  </a:lnTo>
                  <a:lnTo>
                    <a:pt x="190500" y="304800"/>
                  </a:lnTo>
                  <a:lnTo>
                    <a:pt x="203200" y="304800"/>
                  </a:lnTo>
                  <a:lnTo>
                    <a:pt x="228600" y="304800"/>
                  </a:lnTo>
                  <a:lnTo>
                    <a:pt x="241300" y="292100"/>
                  </a:lnTo>
                  <a:lnTo>
                    <a:pt x="254000" y="279400"/>
                  </a:lnTo>
                  <a:lnTo>
                    <a:pt x="266700" y="266700"/>
                  </a:lnTo>
                  <a:lnTo>
                    <a:pt x="279400" y="241300"/>
                  </a:lnTo>
                  <a:lnTo>
                    <a:pt x="279400" y="215900"/>
                  </a:lnTo>
                  <a:lnTo>
                    <a:pt x="279400" y="190500"/>
                  </a:lnTo>
                  <a:lnTo>
                    <a:pt x="279400" y="165100"/>
                  </a:lnTo>
                  <a:lnTo>
                    <a:pt x="279400" y="139700"/>
                  </a:lnTo>
                  <a:lnTo>
                    <a:pt x="266700" y="114300"/>
                  </a:lnTo>
                  <a:lnTo>
                    <a:pt x="241300" y="76200"/>
                  </a:lnTo>
                  <a:lnTo>
                    <a:pt x="215900" y="50800"/>
                  </a:lnTo>
                  <a:lnTo>
                    <a:pt x="177800" y="38100"/>
                  </a:lnTo>
                  <a:lnTo>
                    <a:pt x="152400" y="25400"/>
                  </a:lnTo>
                  <a:lnTo>
                    <a:pt x="152400" y="25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2" name="Vrije vorm 531"/>
            <p:cNvSpPr/>
            <p:nvPr/>
          </p:nvSpPr>
          <p:spPr>
            <a:xfrm>
              <a:off x="863600" y="6070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0" y="12700"/>
                  </a:lnTo>
                  <a:lnTo>
                    <a:pt x="0" y="12700"/>
                  </a:lnTo>
                  <a:lnTo>
                    <a:pt x="0" y="12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3" name="Vrije vorm 532"/>
            <p:cNvSpPr/>
            <p:nvPr/>
          </p:nvSpPr>
          <p:spPr>
            <a:xfrm>
              <a:off x="914400" y="60833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4" name="Vrije vorm 533"/>
            <p:cNvSpPr/>
            <p:nvPr/>
          </p:nvSpPr>
          <p:spPr>
            <a:xfrm>
              <a:off x="863600" y="6197600"/>
              <a:ext cx="88901" cy="50801"/>
            </a:xfrm>
            <a:custGeom>
              <a:avLst/>
              <a:gdLst/>
              <a:ahLst/>
              <a:cxnLst/>
              <a:rect l="0" t="0" r="0" b="0"/>
              <a:pathLst>
                <a:path w="88901" h="5080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700" y="0"/>
                  </a:lnTo>
                  <a:lnTo>
                    <a:pt x="38100" y="0"/>
                  </a:lnTo>
                  <a:lnTo>
                    <a:pt x="63500" y="0"/>
                  </a:lnTo>
                  <a:lnTo>
                    <a:pt x="76200" y="25400"/>
                  </a:lnTo>
                  <a:lnTo>
                    <a:pt x="76200" y="12700"/>
                  </a:lnTo>
                  <a:lnTo>
                    <a:pt x="88900" y="25400"/>
                  </a:lnTo>
                  <a:lnTo>
                    <a:pt x="88900" y="38100"/>
                  </a:lnTo>
                  <a:lnTo>
                    <a:pt x="88900" y="50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5" name="Vrije vorm 534"/>
            <p:cNvSpPr/>
            <p:nvPr/>
          </p:nvSpPr>
          <p:spPr>
            <a:xfrm>
              <a:off x="1638300" y="3022600"/>
              <a:ext cx="355601" cy="215901"/>
            </a:xfrm>
            <a:custGeom>
              <a:avLst/>
              <a:gdLst/>
              <a:ahLst/>
              <a:cxnLst/>
              <a:rect l="0" t="0" r="0" b="0"/>
              <a:pathLst>
                <a:path w="355601" h="215901">
                  <a:moveTo>
                    <a:pt x="0" y="215900"/>
                  </a:moveTo>
                  <a:lnTo>
                    <a:pt x="0" y="215900"/>
                  </a:lnTo>
                  <a:lnTo>
                    <a:pt x="12700" y="215900"/>
                  </a:lnTo>
                  <a:lnTo>
                    <a:pt x="25400" y="203200"/>
                  </a:lnTo>
                  <a:lnTo>
                    <a:pt x="101600" y="152400"/>
                  </a:lnTo>
                  <a:lnTo>
                    <a:pt x="139700" y="139700"/>
                  </a:lnTo>
                  <a:lnTo>
                    <a:pt x="165100" y="114300"/>
                  </a:lnTo>
                  <a:lnTo>
                    <a:pt x="203200" y="88900"/>
                  </a:lnTo>
                  <a:lnTo>
                    <a:pt x="241300" y="76200"/>
                  </a:lnTo>
                  <a:lnTo>
                    <a:pt x="279400" y="50800"/>
                  </a:lnTo>
                  <a:lnTo>
                    <a:pt x="304800" y="25400"/>
                  </a:lnTo>
                  <a:lnTo>
                    <a:pt x="330200" y="12700"/>
                  </a:lnTo>
                  <a:lnTo>
                    <a:pt x="342900" y="12700"/>
                  </a:lnTo>
                  <a:lnTo>
                    <a:pt x="3556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6" name="Vrije vorm 535"/>
            <p:cNvSpPr/>
            <p:nvPr/>
          </p:nvSpPr>
          <p:spPr>
            <a:xfrm>
              <a:off x="2209800" y="2654300"/>
              <a:ext cx="381001" cy="342901"/>
            </a:xfrm>
            <a:custGeom>
              <a:avLst/>
              <a:gdLst/>
              <a:ahLst/>
              <a:cxnLst/>
              <a:rect l="0" t="0" r="0" b="0"/>
              <a:pathLst>
                <a:path w="381001" h="342901">
                  <a:moveTo>
                    <a:pt x="12700" y="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8100"/>
                  </a:lnTo>
                  <a:lnTo>
                    <a:pt x="25400" y="127000"/>
                  </a:lnTo>
                  <a:lnTo>
                    <a:pt x="25400" y="177800"/>
                  </a:lnTo>
                  <a:lnTo>
                    <a:pt x="25400" y="228600"/>
                  </a:lnTo>
                  <a:lnTo>
                    <a:pt x="25400" y="266700"/>
                  </a:lnTo>
                  <a:lnTo>
                    <a:pt x="25400" y="292100"/>
                  </a:lnTo>
                  <a:lnTo>
                    <a:pt x="25400" y="304800"/>
                  </a:lnTo>
                  <a:lnTo>
                    <a:pt x="25400" y="304800"/>
                  </a:lnTo>
                  <a:lnTo>
                    <a:pt x="25400" y="292100"/>
                  </a:lnTo>
                  <a:lnTo>
                    <a:pt x="25400" y="279400"/>
                  </a:lnTo>
                  <a:lnTo>
                    <a:pt x="50800" y="228600"/>
                  </a:lnTo>
                  <a:lnTo>
                    <a:pt x="63500" y="190500"/>
                  </a:lnTo>
                  <a:lnTo>
                    <a:pt x="101600" y="190500"/>
                  </a:lnTo>
                  <a:lnTo>
                    <a:pt x="114300" y="190500"/>
                  </a:lnTo>
                  <a:lnTo>
                    <a:pt x="139700" y="190500"/>
                  </a:lnTo>
                  <a:lnTo>
                    <a:pt x="152400" y="215900"/>
                  </a:lnTo>
                  <a:lnTo>
                    <a:pt x="165100" y="228600"/>
                  </a:lnTo>
                  <a:lnTo>
                    <a:pt x="165100" y="266700"/>
                  </a:lnTo>
                  <a:lnTo>
                    <a:pt x="165100" y="279400"/>
                  </a:lnTo>
                  <a:lnTo>
                    <a:pt x="139700" y="304800"/>
                  </a:lnTo>
                  <a:lnTo>
                    <a:pt x="114300" y="330200"/>
                  </a:lnTo>
                  <a:lnTo>
                    <a:pt x="88900" y="330200"/>
                  </a:lnTo>
                  <a:lnTo>
                    <a:pt x="50800" y="342900"/>
                  </a:lnTo>
                  <a:lnTo>
                    <a:pt x="25400" y="342900"/>
                  </a:lnTo>
                  <a:lnTo>
                    <a:pt x="0" y="342900"/>
                  </a:lnTo>
                  <a:lnTo>
                    <a:pt x="0" y="342900"/>
                  </a:lnTo>
                  <a:lnTo>
                    <a:pt x="12700" y="342900"/>
                  </a:lnTo>
                  <a:lnTo>
                    <a:pt x="88900" y="330200"/>
                  </a:lnTo>
                  <a:lnTo>
                    <a:pt x="139700" y="330200"/>
                  </a:lnTo>
                  <a:lnTo>
                    <a:pt x="177800" y="317500"/>
                  </a:lnTo>
                  <a:lnTo>
                    <a:pt x="228600" y="304800"/>
                  </a:lnTo>
                  <a:lnTo>
                    <a:pt x="266700" y="292100"/>
                  </a:lnTo>
                  <a:lnTo>
                    <a:pt x="279400" y="279400"/>
                  </a:lnTo>
                  <a:lnTo>
                    <a:pt x="292100" y="254000"/>
                  </a:lnTo>
                  <a:lnTo>
                    <a:pt x="317500" y="241300"/>
                  </a:lnTo>
                  <a:lnTo>
                    <a:pt x="304800" y="228600"/>
                  </a:lnTo>
                  <a:lnTo>
                    <a:pt x="292100" y="215900"/>
                  </a:lnTo>
                  <a:lnTo>
                    <a:pt x="279400" y="215900"/>
                  </a:lnTo>
                  <a:lnTo>
                    <a:pt x="254000" y="228600"/>
                  </a:lnTo>
                  <a:lnTo>
                    <a:pt x="228600" y="241300"/>
                  </a:lnTo>
                  <a:lnTo>
                    <a:pt x="215900" y="266700"/>
                  </a:lnTo>
                  <a:lnTo>
                    <a:pt x="203200" y="279400"/>
                  </a:lnTo>
                  <a:lnTo>
                    <a:pt x="215900" y="304800"/>
                  </a:lnTo>
                  <a:lnTo>
                    <a:pt x="215900" y="317500"/>
                  </a:lnTo>
                  <a:lnTo>
                    <a:pt x="241300" y="330200"/>
                  </a:lnTo>
                  <a:lnTo>
                    <a:pt x="266700" y="317500"/>
                  </a:lnTo>
                  <a:lnTo>
                    <a:pt x="304800" y="304800"/>
                  </a:lnTo>
                  <a:lnTo>
                    <a:pt x="342900" y="292100"/>
                  </a:lnTo>
                  <a:lnTo>
                    <a:pt x="381000" y="266700"/>
                  </a:lnTo>
                  <a:lnTo>
                    <a:pt x="381000" y="254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7" name="Vrije vorm 536"/>
            <p:cNvSpPr/>
            <p:nvPr/>
          </p:nvSpPr>
          <p:spPr>
            <a:xfrm>
              <a:off x="2616200" y="2844800"/>
              <a:ext cx="127001" cy="279401"/>
            </a:xfrm>
            <a:custGeom>
              <a:avLst/>
              <a:gdLst/>
              <a:ahLst/>
              <a:cxnLst/>
              <a:rect l="0" t="0" r="0" b="0"/>
              <a:pathLst>
                <a:path w="127001" h="279401">
                  <a:moveTo>
                    <a:pt x="25400" y="38100"/>
                  </a:moveTo>
                  <a:lnTo>
                    <a:pt x="25400" y="88900"/>
                  </a:lnTo>
                  <a:lnTo>
                    <a:pt x="25400" y="127000"/>
                  </a:lnTo>
                  <a:lnTo>
                    <a:pt x="25400" y="165100"/>
                  </a:lnTo>
                  <a:lnTo>
                    <a:pt x="25400" y="203200"/>
                  </a:lnTo>
                  <a:lnTo>
                    <a:pt x="25400" y="241300"/>
                  </a:lnTo>
                  <a:lnTo>
                    <a:pt x="12700" y="266700"/>
                  </a:lnTo>
                  <a:lnTo>
                    <a:pt x="12700" y="279400"/>
                  </a:lnTo>
                  <a:lnTo>
                    <a:pt x="0" y="279400"/>
                  </a:lnTo>
                  <a:lnTo>
                    <a:pt x="0" y="266700"/>
                  </a:lnTo>
                  <a:lnTo>
                    <a:pt x="0" y="266700"/>
                  </a:lnTo>
                  <a:lnTo>
                    <a:pt x="12700" y="177800"/>
                  </a:lnTo>
                  <a:lnTo>
                    <a:pt x="12700" y="139700"/>
                  </a:lnTo>
                  <a:lnTo>
                    <a:pt x="12700" y="101600"/>
                  </a:lnTo>
                  <a:lnTo>
                    <a:pt x="25400" y="76200"/>
                  </a:lnTo>
                  <a:lnTo>
                    <a:pt x="25400" y="38100"/>
                  </a:lnTo>
                  <a:lnTo>
                    <a:pt x="38100" y="25400"/>
                  </a:lnTo>
                  <a:lnTo>
                    <a:pt x="63500" y="0"/>
                  </a:lnTo>
                  <a:lnTo>
                    <a:pt x="76200" y="12700"/>
                  </a:lnTo>
                  <a:lnTo>
                    <a:pt x="101600" y="25400"/>
                  </a:lnTo>
                  <a:lnTo>
                    <a:pt x="114300" y="38100"/>
                  </a:lnTo>
                  <a:lnTo>
                    <a:pt x="127000" y="50800"/>
                  </a:lnTo>
                  <a:lnTo>
                    <a:pt x="114300" y="88900"/>
                  </a:lnTo>
                  <a:lnTo>
                    <a:pt x="114300" y="101600"/>
                  </a:lnTo>
                  <a:lnTo>
                    <a:pt x="101600" y="114300"/>
                  </a:lnTo>
                  <a:lnTo>
                    <a:pt x="76200" y="127000"/>
                  </a:lnTo>
                  <a:lnTo>
                    <a:pt x="50800" y="139700"/>
                  </a:lnTo>
                  <a:lnTo>
                    <a:pt x="25400" y="139700"/>
                  </a:lnTo>
                  <a:lnTo>
                    <a:pt x="12700" y="127000"/>
                  </a:lnTo>
                  <a:lnTo>
                    <a:pt x="0" y="114300"/>
                  </a:lnTo>
                  <a:lnTo>
                    <a:pt x="12700" y="101600"/>
                  </a:lnTo>
                  <a:lnTo>
                    <a:pt x="0" y="101600"/>
                  </a:lnTo>
                  <a:lnTo>
                    <a:pt x="0" y="101600"/>
                  </a:lnTo>
                  <a:lnTo>
                    <a:pt x="76200" y="88900"/>
                  </a:lnTo>
                  <a:lnTo>
                    <a:pt x="88900" y="88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8" name="Vrije vorm 537"/>
            <p:cNvSpPr/>
            <p:nvPr/>
          </p:nvSpPr>
          <p:spPr>
            <a:xfrm>
              <a:off x="2819400" y="2819400"/>
              <a:ext cx="279401" cy="165101"/>
            </a:xfrm>
            <a:custGeom>
              <a:avLst/>
              <a:gdLst/>
              <a:ahLst/>
              <a:cxnLst/>
              <a:rect l="0" t="0" r="0" b="0"/>
              <a:pathLst>
                <a:path w="279401" h="165101">
                  <a:moveTo>
                    <a:pt x="12700" y="127000"/>
                  </a:moveTo>
                  <a:lnTo>
                    <a:pt x="50800" y="114300"/>
                  </a:lnTo>
                  <a:lnTo>
                    <a:pt x="63500" y="101600"/>
                  </a:lnTo>
                  <a:lnTo>
                    <a:pt x="88900" y="88900"/>
                  </a:lnTo>
                  <a:lnTo>
                    <a:pt x="101600" y="76200"/>
                  </a:lnTo>
                  <a:lnTo>
                    <a:pt x="101600" y="63500"/>
                  </a:lnTo>
                  <a:lnTo>
                    <a:pt x="101600" y="63500"/>
                  </a:lnTo>
                  <a:lnTo>
                    <a:pt x="101600" y="63500"/>
                  </a:lnTo>
                  <a:lnTo>
                    <a:pt x="50800" y="63500"/>
                  </a:lnTo>
                  <a:lnTo>
                    <a:pt x="25400" y="76200"/>
                  </a:lnTo>
                  <a:lnTo>
                    <a:pt x="12700" y="101600"/>
                  </a:lnTo>
                  <a:lnTo>
                    <a:pt x="0" y="127000"/>
                  </a:lnTo>
                  <a:lnTo>
                    <a:pt x="0" y="139700"/>
                  </a:lnTo>
                  <a:lnTo>
                    <a:pt x="25400" y="152400"/>
                  </a:lnTo>
                  <a:lnTo>
                    <a:pt x="50800" y="165100"/>
                  </a:lnTo>
                  <a:lnTo>
                    <a:pt x="76200" y="165100"/>
                  </a:lnTo>
                  <a:lnTo>
                    <a:pt x="101600" y="165100"/>
                  </a:lnTo>
                  <a:lnTo>
                    <a:pt x="127000" y="139700"/>
                  </a:lnTo>
                  <a:lnTo>
                    <a:pt x="139700" y="114300"/>
                  </a:lnTo>
                  <a:lnTo>
                    <a:pt x="152400" y="101600"/>
                  </a:lnTo>
                  <a:lnTo>
                    <a:pt x="152400" y="76200"/>
                  </a:lnTo>
                  <a:lnTo>
                    <a:pt x="165100" y="76200"/>
                  </a:lnTo>
                  <a:lnTo>
                    <a:pt x="165100" y="76200"/>
                  </a:lnTo>
                  <a:lnTo>
                    <a:pt x="152400" y="76200"/>
                  </a:lnTo>
                  <a:lnTo>
                    <a:pt x="152400" y="101600"/>
                  </a:lnTo>
                  <a:lnTo>
                    <a:pt x="165100" y="139700"/>
                  </a:lnTo>
                  <a:lnTo>
                    <a:pt x="165100" y="152400"/>
                  </a:lnTo>
                  <a:lnTo>
                    <a:pt x="152400" y="139700"/>
                  </a:lnTo>
                  <a:lnTo>
                    <a:pt x="152400" y="139700"/>
                  </a:lnTo>
                  <a:lnTo>
                    <a:pt x="152400" y="127000"/>
                  </a:lnTo>
                  <a:lnTo>
                    <a:pt x="177800" y="50800"/>
                  </a:lnTo>
                  <a:lnTo>
                    <a:pt x="203200" y="25400"/>
                  </a:lnTo>
                  <a:lnTo>
                    <a:pt x="215900" y="25400"/>
                  </a:lnTo>
                  <a:lnTo>
                    <a:pt x="228600" y="12700"/>
                  </a:lnTo>
                  <a:lnTo>
                    <a:pt x="241300" y="12700"/>
                  </a:lnTo>
                  <a:lnTo>
                    <a:pt x="266700" y="0"/>
                  </a:lnTo>
                  <a:lnTo>
                    <a:pt x="2794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9" name="Vrije vorm 538"/>
            <p:cNvSpPr/>
            <p:nvPr/>
          </p:nvSpPr>
          <p:spPr>
            <a:xfrm>
              <a:off x="3098800" y="2768600"/>
              <a:ext cx="177801" cy="190501"/>
            </a:xfrm>
            <a:custGeom>
              <a:avLst/>
              <a:gdLst/>
              <a:ahLst/>
              <a:cxnLst/>
              <a:rect l="0" t="0" r="0" b="0"/>
              <a:pathLst>
                <a:path w="177801" h="190501">
                  <a:moveTo>
                    <a:pt x="25400" y="0"/>
                  </a:moveTo>
                  <a:lnTo>
                    <a:pt x="25400" y="38100"/>
                  </a:lnTo>
                  <a:lnTo>
                    <a:pt x="12700" y="76200"/>
                  </a:lnTo>
                  <a:lnTo>
                    <a:pt x="0" y="101600"/>
                  </a:lnTo>
                  <a:lnTo>
                    <a:pt x="0" y="139700"/>
                  </a:lnTo>
                  <a:lnTo>
                    <a:pt x="12700" y="165100"/>
                  </a:lnTo>
                  <a:lnTo>
                    <a:pt x="25400" y="177800"/>
                  </a:lnTo>
                  <a:lnTo>
                    <a:pt x="50800" y="190500"/>
                  </a:lnTo>
                  <a:lnTo>
                    <a:pt x="63500" y="190500"/>
                  </a:lnTo>
                  <a:lnTo>
                    <a:pt x="50800" y="190500"/>
                  </a:lnTo>
                  <a:lnTo>
                    <a:pt x="63500" y="190500"/>
                  </a:lnTo>
                  <a:lnTo>
                    <a:pt x="114300" y="139700"/>
                  </a:lnTo>
                  <a:lnTo>
                    <a:pt x="114300" y="139700"/>
                  </a:lnTo>
                  <a:lnTo>
                    <a:pt x="114300" y="152400"/>
                  </a:lnTo>
                  <a:lnTo>
                    <a:pt x="127000" y="177800"/>
                  </a:lnTo>
                  <a:lnTo>
                    <a:pt x="127000" y="190500"/>
                  </a:lnTo>
                  <a:lnTo>
                    <a:pt x="165100" y="177800"/>
                  </a:lnTo>
                  <a:lnTo>
                    <a:pt x="177800" y="165100"/>
                  </a:lnTo>
                  <a:lnTo>
                    <a:pt x="177800" y="152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0" name="Vrije vorm 539"/>
            <p:cNvSpPr/>
            <p:nvPr/>
          </p:nvSpPr>
          <p:spPr>
            <a:xfrm>
              <a:off x="3302000" y="294640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0" y="0"/>
                  </a:moveTo>
                  <a:lnTo>
                    <a:pt x="0" y="38100"/>
                  </a:lnTo>
                  <a:lnTo>
                    <a:pt x="12700" y="50800"/>
                  </a:lnTo>
                  <a:lnTo>
                    <a:pt x="0" y="38100"/>
                  </a:lnTo>
                  <a:lnTo>
                    <a:pt x="12700" y="50800"/>
                  </a:lnTo>
                  <a:lnTo>
                    <a:pt x="25400" y="25400"/>
                  </a:lnTo>
                  <a:lnTo>
                    <a:pt x="25400" y="12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1" name="Vrije vorm 540"/>
            <p:cNvSpPr/>
            <p:nvPr/>
          </p:nvSpPr>
          <p:spPr>
            <a:xfrm>
              <a:off x="3314700" y="2832100"/>
              <a:ext cx="355601" cy="330201"/>
            </a:xfrm>
            <a:custGeom>
              <a:avLst/>
              <a:gdLst/>
              <a:ahLst/>
              <a:cxnLst/>
              <a:rect l="0" t="0" r="0" b="0"/>
              <a:pathLst>
                <a:path w="355601" h="330201">
                  <a:moveTo>
                    <a:pt x="25400" y="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0"/>
                  </a:lnTo>
                  <a:lnTo>
                    <a:pt x="25400" y="12700"/>
                  </a:lnTo>
                  <a:lnTo>
                    <a:pt x="63500" y="63500"/>
                  </a:lnTo>
                  <a:lnTo>
                    <a:pt x="76200" y="88900"/>
                  </a:lnTo>
                  <a:lnTo>
                    <a:pt x="88900" y="114300"/>
                  </a:lnTo>
                  <a:lnTo>
                    <a:pt x="88900" y="127000"/>
                  </a:lnTo>
                  <a:lnTo>
                    <a:pt x="76200" y="152400"/>
                  </a:lnTo>
                  <a:lnTo>
                    <a:pt x="88900" y="152400"/>
                  </a:lnTo>
                  <a:lnTo>
                    <a:pt x="76200" y="152400"/>
                  </a:lnTo>
                  <a:lnTo>
                    <a:pt x="88900" y="139700"/>
                  </a:lnTo>
                  <a:lnTo>
                    <a:pt x="88900" y="127000"/>
                  </a:lnTo>
                  <a:lnTo>
                    <a:pt x="127000" y="88900"/>
                  </a:lnTo>
                  <a:lnTo>
                    <a:pt x="127000" y="76200"/>
                  </a:lnTo>
                  <a:lnTo>
                    <a:pt x="152400" y="101600"/>
                  </a:lnTo>
                  <a:lnTo>
                    <a:pt x="177800" y="114300"/>
                  </a:lnTo>
                  <a:lnTo>
                    <a:pt x="190500" y="127000"/>
                  </a:lnTo>
                  <a:lnTo>
                    <a:pt x="203200" y="152400"/>
                  </a:lnTo>
                  <a:lnTo>
                    <a:pt x="241300" y="152400"/>
                  </a:lnTo>
                  <a:lnTo>
                    <a:pt x="266700" y="152400"/>
                  </a:lnTo>
                  <a:lnTo>
                    <a:pt x="304800" y="139700"/>
                  </a:lnTo>
                  <a:lnTo>
                    <a:pt x="330200" y="127000"/>
                  </a:lnTo>
                  <a:lnTo>
                    <a:pt x="330200" y="114300"/>
                  </a:lnTo>
                  <a:lnTo>
                    <a:pt x="342900" y="127000"/>
                  </a:lnTo>
                  <a:lnTo>
                    <a:pt x="330200" y="114300"/>
                  </a:lnTo>
                  <a:lnTo>
                    <a:pt x="292100" y="101600"/>
                  </a:lnTo>
                  <a:lnTo>
                    <a:pt x="254000" y="101600"/>
                  </a:lnTo>
                  <a:lnTo>
                    <a:pt x="241300" y="114300"/>
                  </a:lnTo>
                  <a:lnTo>
                    <a:pt x="228600" y="127000"/>
                  </a:lnTo>
                  <a:lnTo>
                    <a:pt x="241300" y="139700"/>
                  </a:lnTo>
                  <a:lnTo>
                    <a:pt x="254000" y="152400"/>
                  </a:lnTo>
                  <a:lnTo>
                    <a:pt x="279400" y="165100"/>
                  </a:lnTo>
                  <a:lnTo>
                    <a:pt x="317500" y="165100"/>
                  </a:lnTo>
                  <a:lnTo>
                    <a:pt x="330200" y="165100"/>
                  </a:lnTo>
                  <a:lnTo>
                    <a:pt x="355600" y="152400"/>
                  </a:lnTo>
                  <a:lnTo>
                    <a:pt x="355600" y="165100"/>
                  </a:lnTo>
                  <a:lnTo>
                    <a:pt x="355600" y="215900"/>
                  </a:lnTo>
                  <a:lnTo>
                    <a:pt x="330200" y="241300"/>
                  </a:lnTo>
                  <a:lnTo>
                    <a:pt x="317500" y="279400"/>
                  </a:lnTo>
                  <a:lnTo>
                    <a:pt x="292100" y="304800"/>
                  </a:lnTo>
                  <a:lnTo>
                    <a:pt x="241300" y="317500"/>
                  </a:lnTo>
                  <a:lnTo>
                    <a:pt x="203200" y="330200"/>
                  </a:lnTo>
                  <a:lnTo>
                    <a:pt x="177800" y="330200"/>
                  </a:lnTo>
                  <a:lnTo>
                    <a:pt x="127000" y="317500"/>
                  </a:lnTo>
                  <a:lnTo>
                    <a:pt x="88900" y="304800"/>
                  </a:lnTo>
                  <a:lnTo>
                    <a:pt x="76200" y="292100"/>
                  </a:lnTo>
                  <a:lnTo>
                    <a:pt x="76200" y="279400"/>
                  </a:lnTo>
                  <a:lnTo>
                    <a:pt x="76200" y="266700"/>
                  </a:lnTo>
                  <a:lnTo>
                    <a:pt x="76200" y="254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2" name="Vrije vorm 541"/>
            <p:cNvSpPr/>
            <p:nvPr/>
          </p:nvSpPr>
          <p:spPr>
            <a:xfrm>
              <a:off x="2425700" y="3149600"/>
              <a:ext cx="50801" cy="228601"/>
            </a:xfrm>
            <a:custGeom>
              <a:avLst/>
              <a:gdLst/>
              <a:ahLst/>
              <a:cxnLst/>
              <a:rect l="0" t="0" r="0" b="0"/>
              <a:pathLst>
                <a:path w="50801" h="228601">
                  <a:moveTo>
                    <a:pt x="50800" y="0"/>
                  </a:moveTo>
                  <a:lnTo>
                    <a:pt x="38100" y="12700"/>
                  </a:lnTo>
                  <a:lnTo>
                    <a:pt x="25400" y="38100"/>
                  </a:lnTo>
                  <a:lnTo>
                    <a:pt x="12700" y="76200"/>
                  </a:lnTo>
                  <a:lnTo>
                    <a:pt x="0" y="114300"/>
                  </a:lnTo>
                  <a:lnTo>
                    <a:pt x="0" y="139700"/>
                  </a:lnTo>
                  <a:lnTo>
                    <a:pt x="0" y="177800"/>
                  </a:lnTo>
                  <a:lnTo>
                    <a:pt x="0" y="190500"/>
                  </a:lnTo>
                  <a:lnTo>
                    <a:pt x="12700" y="203200"/>
                  </a:lnTo>
                  <a:lnTo>
                    <a:pt x="38100" y="228600"/>
                  </a:lnTo>
                  <a:lnTo>
                    <a:pt x="50800" y="228600"/>
                  </a:lnTo>
                  <a:lnTo>
                    <a:pt x="50800" y="228600"/>
                  </a:lnTo>
                  <a:lnTo>
                    <a:pt x="50800" y="228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3" name="Vrije vorm 542"/>
            <p:cNvSpPr/>
            <p:nvPr/>
          </p:nvSpPr>
          <p:spPr>
            <a:xfrm>
              <a:off x="2527300" y="3213100"/>
              <a:ext cx="190501" cy="127001"/>
            </a:xfrm>
            <a:custGeom>
              <a:avLst/>
              <a:gdLst/>
              <a:ahLst/>
              <a:cxnLst/>
              <a:rect l="0" t="0" r="0" b="0"/>
              <a:pathLst>
                <a:path w="190501" h="127001">
                  <a:moveTo>
                    <a:pt x="0" y="0"/>
                  </a:moveTo>
                  <a:lnTo>
                    <a:pt x="12700" y="0"/>
                  </a:lnTo>
                  <a:lnTo>
                    <a:pt x="63500" y="0"/>
                  </a:lnTo>
                  <a:lnTo>
                    <a:pt x="88900" y="0"/>
                  </a:lnTo>
                  <a:lnTo>
                    <a:pt x="114300" y="12700"/>
                  </a:lnTo>
                  <a:lnTo>
                    <a:pt x="114300" y="25400"/>
                  </a:lnTo>
                  <a:lnTo>
                    <a:pt x="88900" y="50800"/>
                  </a:lnTo>
                  <a:lnTo>
                    <a:pt x="76200" y="63500"/>
                  </a:lnTo>
                  <a:lnTo>
                    <a:pt x="63500" y="88900"/>
                  </a:lnTo>
                  <a:lnTo>
                    <a:pt x="50800" y="101600"/>
                  </a:lnTo>
                  <a:lnTo>
                    <a:pt x="38100" y="114300"/>
                  </a:lnTo>
                  <a:lnTo>
                    <a:pt x="38100" y="114300"/>
                  </a:lnTo>
                  <a:lnTo>
                    <a:pt x="50800" y="114300"/>
                  </a:lnTo>
                  <a:lnTo>
                    <a:pt x="50800" y="114300"/>
                  </a:lnTo>
                  <a:lnTo>
                    <a:pt x="127000" y="114300"/>
                  </a:lnTo>
                  <a:lnTo>
                    <a:pt x="152400" y="114300"/>
                  </a:lnTo>
                  <a:lnTo>
                    <a:pt x="165100" y="114300"/>
                  </a:lnTo>
                  <a:lnTo>
                    <a:pt x="177800" y="127000"/>
                  </a:lnTo>
                  <a:lnTo>
                    <a:pt x="190500" y="127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4" name="Vrije vorm 543"/>
            <p:cNvSpPr/>
            <p:nvPr/>
          </p:nvSpPr>
          <p:spPr>
            <a:xfrm>
              <a:off x="2755900" y="3175000"/>
              <a:ext cx="203201" cy="152401"/>
            </a:xfrm>
            <a:custGeom>
              <a:avLst/>
              <a:gdLst/>
              <a:ahLst/>
              <a:cxnLst/>
              <a:rect l="0" t="0" r="0" b="0"/>
              <a:pathLst>
                <a:path w="203201" h="152401">
                  <a:moveTo>
                    <a:pt x="0" y="114300"/>
                  </a:moveTo>
                  <a:lnTo>
                    <a:pt x="0" y="152400"/>
                  </a:lnTo>
                  <a:lnTo>
                    <a:pt x="0" y="152400"/>
                  </a:lnTo>
                  <a:lnTo>
                    <a:pt x="12700" y="127000"/>
                  </a:lnTo>
                  <a:lnTo>
                    <a:pt x="12700" y="114300"/>
                  </a:lnTo>
                  <a:lnTo>
                    <a:pt x="12700" y="88900"/>
                  </a:lnTo>
                  <a:lnTo>
                    <a:pt x="25400" y="50800"/>
                  </a:lnTo>
                  <a:lnTo>
                    <a:pt x="12700" y="38100"/>
                  </a:lnTo>
                  <a:lnTo>
                    <a:pt x="12700" y="12700"/>
                  </a:lnTo>
                  <a:lnTo>
                    <a:pt x="12700" y="0"/>
                  </a:lnTo>
                  <a:lnTo>
                    <a:pt x="12700" y="12700"/>
                  </a:lnTo>
                  <a:lnTo>
                    <a:pt x="12700" y="12700"/>
                  </a:lnTo>
                  <a:lnTo>
                    <a:pt x="25400" y="25400"/>
                  </a:lnTo>
                  <a:lnTo>
                    <a:pt x="76200" y="38100"/>
                  </a:lnTo>
                  <a:lnTo>
                    <a:pt x="101600" y="38100"/>
                  </a:lnTo>
                  <a:lnTo>
                    <a:pt x="114300" y="38100"/>
                  </a:lnTo>
                  <a:lnTo>
                    <a:pt x="127000" y="25400"/>
                  </a:lnTo>
                  <a:lnTo>
                    <a:pt x="127000" y="25400"/>
                  </a:lnTo>
                  <a:lnTo>
                    <a:pt x="127000" y="25400"/>
                  </a:lnTo>
                  <a:lnTo>
                    <a:pt x="76200" y="38100"/>
                  </a:lnTo>
                  <a:lnTo>
                    <a:pt x="63500" y="63500"/>
                  </a:lnTo>
                  <a:lnTo>
                    <a:pt x="50800" y="88900"/>
                  </a:lnTo>
                  <a:lnTo>
                    <a:pt x="50800" y="101600"/>
                  </a:lnTo>
                  <a:lnTo>
                    <a:pt x="50800" y="114300"/>
                  </a:lnTo>
                  <a:lnTo>
                    <a:pt x="76200" y="114300"/>
                  </a:lnTo>
                  <a:lnTo>
                    <a:pt x="101600" y="114300"/>
                  </a:lnTo>
                  <a:lnTo>
                    <a:pt x="127000" y="101600"/>
                  </a:lnTo>
                  <a:lnTo>
                    <a:pt x="165100" y="88900"/>
                  </a:lnTo>
                  <a:lnTo>
                    <a:pt x="190500" y="63500"/>
                  </a:lnTo>
                  <a:lnTo>
                    <a:pt x="203200" y="63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5" name="Vrije vorm 544"/>
            <p:cNvSpPr/>
            <p:nvPr/>
          </p:nvSpPr>
          <p:spPr>
            <a:xfrm>
              <a:off x="2959100" y="3124200"/>
              <a:ext cx="152401" cy="203201"/>
            </a:xfrm>
            <a:custGeom>
              <a:avLst/>
              <a:gdLst/>
              <a:ahLst/>
              <a:cxnLst/>
              <a:rect l="0" t="0" r="0" b="0"/>
              <a:pathLst>
                <a:path w="152401" h="20320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0800"/>
                  </a:lnTo>
                  <a:lnTo>
                    <a:pt x="0" y="88900"/>
                  </a:lnTo>
                  <a:lnTo>
                    <a:pt x="12700" y="114300"/>
                  </a:lnTo>
                  <a:lnTo>
                    <a:pt x="12700" y="139700"/>
                  </a:lnTo>
                  <a:lnTo>
                    <a:pt x="25400" y="152400"/>
                  </a:lnTo>
                  <a:lnTo>
                    <a:pt x="25400" y="165100"/>
                  </a:lnTo>
                  <a:lnTo>
                    <a:pt x="25400" y="165100"/>
                  </a:lnTo>
                  <a:lnTo>
                    <a:pt x="25400" y="165100"/>
                  </a:lnTo>
                  <a:lnTo>
                    <a:pt x="63500" y="152400"/>
                  </a:lnTo>
                  <a:lnTo>
                    <a:pt x="76200" y="139700"/>
                  </a:lnTo>
                  <a:lnTo>
                    <a:pt x="88900" y="139700"/>
                  </a:lnTo>
                  <a:lnTo>
                    <a:pt x="88900" y="127000"/>
                  </a:lnTo>
                  <a:lnTo>
                    <a:pt x="88900" y="139700"/>
                  </a:lnTo>
                  <a:lnTo>
                    <a:pt x="88900" y="139700"/>
                  </a:lnTo>
                  <a:lnTo>
                    <a:pt x="88900" y="152400"/>
                  </a:lnTo>
                  <a:lnTo>
                    <a:pt x="114300" y="177800"/>
                  </a:lnTo>
                  <a:lnTo>
                    <a:pt x="127000" y="203200"/>
                  </a:lnTo>
                  <a:lnTo>
                    <a:pt x="139700" y="190500"/>
                  </a:lnTo>
                  <a:lnTo>
                    <a:pt x="152400" y="190500"/>
                  </a:lnTo>
                  <a:lnTo>
                    <a:pt x="152400" y="203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6" name="Vrije vorm 545"/>
            <p:cNvSpPr/>
            <p:nvPr/>
          </p:nvSpPr>
          <p:spPr>
            <a:xfrm>
              <a:off x="3162300" y="3124200"/>
              <a:ext cx="88901" cy="228601"/>
            </a:xfrm>
            <a:custGeom>
              <a:avLst/>
              <a:gdLst/>
              <a:ahLst/>
              <a:cxnLst/>
              <a:rect l="0" t="0" r="0" b="0"/>
              <a:pathLst>
                <a:path w="88901" h="228601">
                  <a:moveTo>
                    <a:pt x="88900" y="0"/>
                  </a:moveTo>
                  <a:lnTo>
                    <a:pt x="88900" y="0"/>
                  </a:lnTo>
                  <a:lnTo>
                    <a:pt x="88900" y="0"/>
                  </a:lnTo>
                  <a:lnTo>
                    <a:pt x="88900" y="25400"/>
                  </a:lnTo>
                  <a:lnTo>
                    <a:pt x="50800" y="101600"/>
                  </a:lnTo>
                  <a:lnTo>
                    <a:pt x="25400" y="139700"/>
                  </a:lnTo>
                  <a:lnTo>
                    <a:pt x="12700" y="165100"/>
                  </a:lnTo>
                  <a:lnTo>
                    <a:pt x="12700" y="203200"/>
                  </a:lnTo>
                  <a:lnTo>
                    <a:pt x="0" y="215900"/>
                  </a:lnTo>
                  <a:lnTo>
                    <a:pt x="0" y="228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7" name="Vrije vorm 546"/>
            <p:cNvSpPr/>
            <p:nvPr/>
          </p:nvSpPr>
          <p:spPr>
            <a:xfrm>
              <a:off x="3289300" y="3162300"/>
              <a:ext cx="736601" cy="152401"/>
            </a:xfrm>
            <a:custGeom>
              <a:avLst/>
              <a:gdLst/>
              <a:ahLst/>
              <a:cxnLst/>
              <a:rect l="0" t="0" r="0" b="0"/>
              <a:pathLst>
                <a:path w="736601" h="152401">
                  <a:moveTo>
                    <a:pt x="25400" y="76200"/>
                  </a:moveTo>
                  <a:lnTo>
                    <a:pt x="25400" y="76200"/>
                  </a:lnTo>
                  <a:lnTo>
                    <a:pt x="12700" y="88900"/>
                  </a:lnTo>
                  <a:lnTo>
                    <a:pt x="12700" y="101600"/>
                  </a:lnTo>
                  <a:lnTo>
                    <a:pt x="12700" y="152400"/>
                  </a:lnTo>
                  <a:lnTo>
                    <a:pt x="0" y="152400"/>
                  </a:lnTo>
                  <a:lnTo>
                    <a:pt x="12700" y="139700"/>
                  </a:lnTo>
                  <a:lnTo>
                    <a:pt x="38100" y="101600"/>
                  </a:lnTo>
                  <a:lnTo>
                    <a:pt x="50800" y="76200"/>
                  </a:lnTo>
                  <a:lnTo>
                    <a:pt x="50800" y="63500"/>
                  </a:lnTo>
                  <a:lnTo>
                    <a:pt x="50800" y="63500"/>
                  </a:lnTo>
                  <a:lnTo>
                    <a:pt x="50800" y="63500"/>
                  </a:lnTo>
                  <a:lnTo>
                    <a:pt x="76200" y="101600"/>
                  </a:lnTo>
                  <a:lnTo>
                    <a:pt x="88900" y="127000"/>
                  </a:lnTo>
                  <a:lnTo>
                    <a:pt x="88900" y="139700"/>
                  </a:lnTo>
                  <a:lnTo>
                    <a:pt x="101600" y="127000"/>
                  </a:lnTo>
                  <a:lnTo>
                    <a:pt x="101600" y="127000"/>
                  </a:lnTo>
                  <a:lnTo>
                    <a:pt x="101600" y="114300"/>
                  </a:lnTo>
                  <a:lnTo>
                    <a:pt x="127000" y="88900"/>
                  </a:lnTo>
                  <a:lnTo>
                    <a:pt x="127000" y="76200"/>
                  </a:lnTo>
                  <a:lnTo>
                    <a:pt x="127000" y="76200"/>
                  </a:lnTo>
                  <a:lnTo>
                    <a:pt x="165100" y="114300"/>
                  </a:lnTo>
                  <a:lnTo>
                    <a:pt x="190500" y="127000"/>
                  </a:lnTo>
                  <a:lnTo>
                    <a:pt x="215900" y="127000"/>
                  </a:lnTo>
                  <a:lnTo>
                    <a:pt x="241300" y="127000"/>
                  </a:lnTo>
                  <a:lnTo>
                    <a:pt x="254000" y="114300"/>
                  </a:lnTo>
                  <a:lnTo>
                    <a:pt x="266700" y="101600"/>
                  </a:lnTo>
                  <a:lnTo>
                    <a:pt x="266700" y="76200"/>
                  </a:lnTo>
                  <a:lnTo>
                    <a:pt x="254000" y="76200"/>
                  </a:lnTo>
                  <a:lnTo>
                    <a:pt x="266700" y="63500"/>
                  </a:lnTo>
                  <a:lnTo>
                    <a:pt x="254000" y="63500"/>
                  </a:lnTo>
                  <a:lnTo>
                    <a:pt x="215900" y="101600"/>
                  </a:lnTo>
                  <a:lnTo>
                    <a:pt x="203200" y="114300"/>
                  </a:lnTo>
                  <a:lnTo>
                    <a:pt x="215900" y="127000"/>
                  </a:lnTo>
                  <a:lnTo>
                    <a:pt x="228600" y="139700"/>
                  </a:lnTo>
                  <a:lnTo>
                    <a:pt x="266700" y="139700"/>
                  </a:lnTo>
                  <a:lnTo>
                    <a:pt x="279400" y="127000"/>
                  </a:lnTo>
                  <a:lnTo>
                    <a:pt x="317500" y="114300"/>
                  </a:lnTo>
                  <a:lnTo>
                    <a:pt x="330200" y="101600"/>
                  </a:lnTo>
                  <a:lnTo>
                    <a:pt x="342900" y="76200"/>
                  </a:lnTo>
                  <a:lnTo>
                    <a:pt x="342900" y="76200"/>
                  </a:lnTo>
                  <a:lnTo>
                    <a:pt x="342900" y="88900"/>
                  </a:lnTo>
                  <a:lnTo>
                    <a:pt x="342900" y="101600"/>
                  </a:lnTo>
                  <a:lnTo>
                    <a:pt x="330200" y="101600"/>
                  </a:lnTo>
                  <a:lnTo>
                    <a:pt x="355600" y="127000"/>
                  </a:lnTo>
                  <a:lnTo>
                    <a:pt x="368300" y="127000"/>
                  </a:lnTo>
                  <a:lnTo>
                    <a:pt x="381000" y="114300"/>
                  </a:lnTo>
                  <a:lnTo>
                    <a:pt x="393700" y="101600"/>
                  </a:lnTo>
                  <a:lnTo>
                    <a:pt x="406400" y="88900"/>
                  </a:lnTo>
                  <a:lnTo>
                    <a:pt x="406400" y="76200"/>
                  </a:lnTo>
                  <a:lnTo>
                    <a:pt x="406400" y="88900"/>
                  </a:lnTo>
                  <a:lnTo>
                    <a:pt x="406400" y="101600"/>
                  </a:lnTo>
                  <a:lnTo>
                    <a:pt x="406400" y="101600"/>
                  </a:lnTo>
                  <a:lnTo>
                    <a:pt x="431800" y="127000"/>
                  </a:lnTo>
                  <a:lnTo>
                    <a:pt x="431800" y="139700"/>
                  </a:lnTo>
                  <a:lnTo>
                    <a:pt x="431800" y="139700"/>
                  </a:lnTo>
                  <a:lnTo>
                    <a:pt x="469900" y="101600"/>
                  </a:lnTo>
                  <a:lnTo>
                    <a:pt x="482600" y="76200"/>
                  </a:lnTo>
                  <a:lnTo>
                    <a:pt x="495300" y="38100"/>
                  </a:lnTo>
                  <a:lnTo>
                    <a:pt x="495300" y="12700"/>
                  </a:lnTo>
                  <a:lnTo>
                    <a:pt x="495300" y="0"/>
                  </a:lnTo>
                  <a:lnTo>
                    <a:pt x="495300" y="0"/>
                  </a:lnTo>
                  <a:lnTo>
                    <a:pt x="495300" y="12700"/>
                  </a:lnTo>
                  <a:lnTo>
                    <a:pt x="495300" y="38100"/>
                  </a:lnTo>
                  <a:lnTo>
                    <a:pt x="508000" y="114300"/>
                  </a:lnTo>
                  <a:lnTo>
                    <a:pt x="508000" y="127000"/>
                  </a:lnTo>
                  <a:lnTo>
                    <a:pt x="508000" y="139700"/>
                  </a:lnTo>
                  <a:lnTo>
                    <a:pt x="508000" y="127000"/>
                  </a:lnTo>
                  <a:lnTo>
                    <a:pt x="508000" y="127000"/>
                  </a:lnTo>
                  <a:lnTo>
                    <a:pt x="508000" y="76200"/>
                  </a:lnTo>
                  <a:lnTo>
                    <a:pt x="508000" y="63500"/>
                  </a:lnTo>
                  <a:lnTo>
                    <a:pt x="508000" y="63500"/>
                  </a:lnTo>
                  <a:lnTo>
                    <a:pt x="520700" y="76200"/>
                  </a:lnTo>
                  <a:lnTo>
                    <a:pt x="533400" y="76200"/>
                  </a:lnTo>
                  <a:lnTo>
                    <a:pt x="609600" y="76200"/>
                  </a:lnTo>
                  <a:lnTo>
                    <a:pt x="622300" y="63500"/>
                  </a:lnTo>
                  <a:lnTo>
                    <a:pt x="622300" y="50800"/>
                  </a:lnTo>
                  <a:lnTo>
                    <a:pt x="622300" y="63500"/>
                  </a:lnTo>
                  <a:lnTo>
                    <a:pt x="622300" y="50800"/>
                  </a:lnTo>
                  <a:lnTo>
                    <a:pt x="584200" y="63500"/>
                  </a:lnTo>
                  <a:lnTo>
                    <a:pt x="558800" y="76200"/>
                  </a:lnTo>
                  <a:lnTo>
                    <a:pt x="546100" y="101600"/>
                  </a:lnTo>
                  <a:lnTo>
                    <a:pt x="546100" y="114300"/>
                  </a:lnTo>
                  <a:lnTo>
                    <a:pt x="558800" y="114300"/>
                  </a:lnTo>
                  <a:lnTo>
                    <a:pt x="571500" y="127000"/>
                  </a:lnTo>
                  <a:lnTo>
                    <a:pt x="596900" y="114300"/>
                  </a:lnTo>
                  <a:lnTo>
                    <a:pt x="622300" y="114300"/>
                  </a:lnTo>
                  <a:lnTo>
                    <a:pt x="622300" y="88900"/>
                  </a:lnTo>
                  <a:lnTo>
                    <a:pt x="635000" y="76200"/>
                  </a:lnTo>
                  <a:lnTo>
                    <a:pt x="635000" y="63500"/>
                  </a:lnTo>
                  <a:lnTo>
                    <a:pt x="635000" y="63500"/>
                  </a:lnTo>
                  <a:lnTo>
                    <a:pt x="635000" y="63500"/>
                  </a:lnTo>
                  <a:lnTo>
                    <a:pt x="635000" y="63500"/>
                  </a:lnTo>
                  <a:lnTo>
                    <a:pt x="635000" y="88900"/>
                  </a:lnTo>
                  <a:lnTo>
                    <a:pt x="622300" y="88900"/>
                  </a:lnTo>
                  <a:lnTo>
                    <a:pt x="635000" y="88900"/>
                  </a:lnTo>
                  <a:lnTo>
                    <a:pt x="673100" y="76200"/>
                  </a:lnTo>
                  <a:lnTo>
                    <a:pt x="673100" y="76200"/>
                  </a:lnTo>
                  <a:lnTo>
                    <a:pt x="685800" y="76200"/>
                  </a:lnTo>
                  <a:lnTo>
                    <a:pt x="685800" y="76200"/>
                  </a:lnTo>
                  <a:lnTo>
                    <a:pt x="685800" y="76200"/>
                  </a:lnTo>
                  <a:lnTo>
                    <a:pt x="698500" y="76200"/>
                  </a:lnTo>
                  <a:lnTo>
                    <a:pt x="698500" y="76200"/>
                  </a:lnTo>
                  <a:lnTo>
                    <a:pt x="698500" y="76200"/>
                  </a:lnTo>
                  <a:lnTo>
                    <a:pt x="698500" y="63500"/>
                  </a:lnTo>
                  <a:lnTo>
                    <a:pt x="698500" y="101600"/>
                  </a:lnTo>
                  <a:lnTo>
                    <a:pt x="698500" y="101600"/>
                  </a:lnTo>
                  <a:lnTo>
                    <a:pt x="698500" y="101600"/>
                  </a:lnTo>
                  <a:lnTo>
                    <a:pt x="723900" y="101600"/>
                  </a:lnTo>
                  <a:lnTo>
                    <a:pt x="723900" y="101600"/>
                  </a:lnTo>
                  <a:lnTo>
                    <a:pt x="736600" y="63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8" name="Vrije vorm 547"/>
            <p:cNvSpPr/>
            <p:nvPr/>
          </p:nvSpPr>
          <p:spPr>
            <a:xfrm>
              <a:off x="4076700" y="3111500"/>
              <a:ext cx="25401" cy="165101"/>
            </a:xfrm>
            <a:custGeom>
              <a:avLst/>
              <a:gdLst/>
              <a:ahLst/>
              <a:cxnLst/>
              <a:rect l="0" t="0" r="0" b="0"/>
              <a:pathLst>
                <a:path w="25401" h="165101">
                  <a:moveTo>
                    <a:pt x="0" y="0"/>
                  </a:moveTo>
                  <a:lnTo>
                    <a:pt x="0" y="12700"/>
                  </a:lnTo>
                  <a:lnTo>
                    <a:pt x="0" y="63500"/>
                  </a:lnTo>
                  <a:lnTo>
                    <a:pt x="12700" y="101600"/>
                  </a:lnTo>
                  <a:lnTo>
                    <a:pt x="12700" y="127000"/>
                  </a:lnTo>
                  <a:lnTo>
                    <a:pt x="12700" y="152400"/>
                  </a:lnTo>
                  <a:lnTo>
                    <a:pt x="25400" y="165100"/>
                  </a:lnTo>
                  <a:lnTo>
                    <a:pt x="12700" y="165100"/>
                  </a:lnTo>
                  <a:lnTo>
                    <a:pt x="12700" y="165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9" name="Vrije vorm 548"/>
            <p:cNvSpPr/>
            <p:nvPr/>
          </p:nvSpPr>
          <p:spPr>
            <a:xfrm>
              <a:off x="4064000" y="3149600"/>
              <a:ext cx="152401" cy="266701"/>
            </a:xfrm>
            <a:custGeom>
              <a:avLst/>
              <a:gdLst/>
              <a:ahLst/>
              <a:cxnLst/>
              <a:rect l="0" t="0" r="0" b="0"/>
              <a:pathLst>
                <a:path w="152401" h="266701">
                  <a:moveTo>
                    <a:pt x="114300" y="0"/>
                  </a:moveTo>
                  <a:lnTo>
                    <a:pt x="114300" y="12700"/>
                  </a:lnTo>
                  <a:lnTo>
                    <a:pt x="139700" y="88900"/>
                  </a:lnTo>
                  <a:lnTo>
                    <a:pt x="152400" y="139700"/>
                  </a:lnTo>
                  <a:lnTo>
                    <a:pt x="139700" y="177800"/>
                  </a:lnTo>
                  <a:lnTo>
                    <a:pt x="127000" y="190500"/>
                  </a:lnTo>
                  <a:lnTo>
                    <a:pt x="88900" y="228600"/>
                  </a:lnTo>
                  <a:lnTo>
                    <a:pt x="63500" y="241300"/>
                  </a:lnTo>
                  <a:lnTo>
                    <a:pt x="25400" y="254000"/>
                  </a:lnTo>
                  <a:lnTo>
                    <a:pt x="12700" y="266700"/>
                  </a:lnTo>
                  <a:lnTo>
                    <a:pt x="0" y="266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0" name="Vrije vorm 549"/>
            <p:cNvSpPr/>
            <p:nvPr/>
          </p:nvSpPr>
          <p:spPr>
            <a:xfrm>
              <a:off x="3606800" y="4178300"/>
              <a:ext cx="228601" cy="292101"/>
            </a:xfrm>
            <a:custGeom>
              <a:avLst/>
              <a:gdLst/>
              <a:ahLst/>
              <a:cxnLst/>
              <a:rect l="0" t="0" r="0" b="0"/>
              <a:pathLst>
                <a:path w="228601" h="292101">
                  <a:moveTo>
                    <a:pt x="0" y="25400"/>
                  </a:moveTo>
                  <a:lnTo>
                    <a:pt x="12700" y="25400"/>
                  </a:lnTo>
                  <a:lnTo>
                    <a:pt x="12700" y="38100"/>
                  </a:lnTo>
                  <a:lnTo>
                    <a:pt x="25400" y="88900"/>
                  </a:lnTo>
                  <a:lnTo>
                    <a:pt x="25400" y="127000"/>
                  </a:lnTo>
                  <a:lnTo>
                    <a:pt x="25400" y="152400"/>
                  </a:lnTo>
                  <a:lnTo>
                    <a:pt x="25400" y="177800"/>
                  </a:lnTo>
                  <a:lnTo>
                    <a:pt x="25400" y="203200"/>
                  </a:lnTo>
                  <a:lnTo>
                    <a:pt x="25400" y="241300"/>
                  </a:lnTo>
                  <a:lnTo>
                    <a:pt x="12700" y="266700"/>
                  </a:lnTo>
                  <a:lnTo>
                    <a:pt x="12700" y="279400"/>
                  </a:lnTo>
                  <a:lnTo>
                    <a:pt x="12700" y="292100"/>
                  </a:lnTo>
                  <a:lnTo>
                    <a:pt x="12700" y="292100"/>
                  </a:lnTo>
                  <a:lnTo>
                    <a:pt x="0" y="241300"/>
                  </a:lnTo>
                  <a:lnTo>
                    <a:pt x="0" y="203200"/>
                  </a:lnTo>
                  <a:lnTo>
                    <a:pt x="0" y="177800"/>
                  </a:lnTo>
                  <a:lnTo>
                    <a:pt x="0" y="139700"/>
                  </a:lnTo>
                  <a:lnTo>
                    <a:pt x="0" y="114300"/>
                  </a:lnTo>
                  <a:lnTo>
                    <a:pt x="12700" y="88900"/>
                  </a:lnTo>
                  <a:lnTo>
                    <a:pt x="12700" y="63500"/>
                  </a:lnTo>
                  <a:lnTo>
                    <a:pt x="25400" y="38100"/>
                  </a:lnTo>
                  <a:lnTo>
                    <a:pt x="38100" y="12700"/>
                  </a:lnTo>
                  <a:lnTo>
                    <a:pt x="63500" y="0"/>
                  </a:lnTo>
                  <a:lnTo>
                    <a:pt x="76200" y="0"/>
                  </a:lnTo>
                  <a:lnTo>
                    <a:pt x="114300" y="0"/>
                  </a:lnTo>
                  <a:lnTo>
                    <a:pt x="139700" y="0"/>
                  </a:lnTo>
                  <a:lnTo>
                    <a:pt x="152400" y="12700"/>
                  </a:lnTo>
                  <a:lnTo>
                    <a:pt x="177800" y="25400"/>
                  </a:lnTo>
                  <a:lnTo>
                    <a:pt x="190500" y="38100"/>
                  </a:lnTo>
                  <a:lnTo>
                    <a:pt x="203200" y="50800"/>
                  </a:lnTo>
                  <a:lnTo>
                    <a:pt x="203200" y="63500"/>
                  </a:lnTo>
                  <a:lnTo>
                    <a:pt x="215900" y="63500"/>
                  </a:lnTo>
                  <a:lnTo>
                    <a:pt x="228600" y="63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1" name="Vrije vorm 550"/>
            <p:cNvSpPr/>
            <p:nvPr/>
          </p:nvSpPr>
          <p:spPr>
            <a:xfrm>
              <a:off x="3835400" y="4267200"/>
              <a:ext cx="203201" cy="215901"/>
            </a:xfrm>
            <a:custGeom>
              <a:avLst/>
              <a:gdLst/>
              <a:ahLst/>
              <a:cxnLst/>
              <a:rect l="0" t="0" r="0" b="0"/>
              <a:pathLst>
                <a:path w="203201" h="215901">
                  <a:moveTo>
                    <a:pt x="0" y="127000"/>
                  </a:moveTo>
                  <a:lnTo>
                    <a:pt x="0" y="114300"/>
                  </a:lnTo>
                  <a:lnTo>
                    <a:pt x="76200" y="114300"/>
                  </a:lnTo>
                  <a:lnTo>
                    <a:pt x="114300" y="101600"/>
                  </a:lnTo>
                  <a:lnTo>
                    <a:pt x="139700" y="88900"/>
                  </a:lnTo>
                  <a:lnTo>
                    <a:pt x="165100" y="76200"/>
                  </a:lnTo>
                  <a:lnTo>
                    <a:pt x="177800" y="63500"/>
                  </a:lnTo>
                  <a:lnTo>
                    <a:pt x="177800" y="50800"/>
                  </a:lnTo>
                  <a:lnTo>
                    <a:pt x="177800" y="38100"/>
                  </a:lnTo>
                  <a:lnTo>
                    <a:pt x="165100" y="25400"/>
                  </a:lnTo>
                  <a:lnTo>
                    <a:pt x="139700" y="12700"/>
                  </a:lnTo>
                  <a:lnTo>
                    <a:pt x="114300" y="0"/>
                  </a:lnTo>
                  <a:lnTo>
                    <a:pt x="76200" y="0"/>
                  </a:lnTo>
                  <a:lnTo>
                    <a:pt x="50800" y="12700"/>
                  </a:lnTo>
                  <a:lnTo>
                    <a:pt x="25400" y="25400"/>
                  </a:lnTo>
                  <a:lnTo>
                    <a:pt x="12700" y="50800"/>
                  </a:lnTo>
                  <a:lnTo>
                    <a:pt x="0" y="76200"/>
                  </a:lnTo>
                  <a:lnTo>
                    <a:pt x="0" y="114300"/>
                  </a:lnTo>
                  <a:lnTo>
                    <a:pt x="25400" y="139700"/>
                  </a:lnTo>
                  <a:lnTo>
                    <a:pt x="38100" y="165100"/>
                  </a:lnTo>
                  <a:lnTo>
                    <a:pt x="76200" y="190500"/>
                  </a:lnTo>
                  <a:lnTo>
                    <a:pt x="127000" y="203200"/>
                  </a:lnTo>
                  <a:lnTo>
                    <a:pt x="152400" y="203200"/>
                  </a:lnTo>
                  <a:lnTo>
                    <a:pt x="190500" y="215900"/>
                  </a:lnTo>
                  <a:lnTo>
                    <a:pt x="203200" y="203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2" name="Vrije vorm 551"/>
            <p:cNvSpPr/>
            <p:nvPr/>
          </p:nvSpPr>
          <p:spPr>
            <a:xfrm>
              <a:off x="4127500" y="4267200"/>
              <a:ext cx="25401" cy="508001"/>
            </a:xfrm>
            <a:custGeom>
              <a:avLst/>
              <a:gdLst/>
              <a:ahLst/>
              <a:cxnLst/>
              <a:rect l="0" t="0" r="0" b="0"/>
              <a:pathLst>
                <a:path w="25401" h="508001">
                  <a:moveTo>
                    <a:pt x="25400" y="0"/>
                  </a:moveTo>
                  <a:lnTo>
                    <a:pt x="25400" y="12700"/>
                  </a:lnTo>
                  <a:lnTo>
                    <a:pt x="25400" y="25400"/>
                  </a:lnTo>
                  <a:lnTo>
                    <a:pt x="12700" y="101600"/>
                  </a:lnTo>
                  <a:lnTo>
                    <a:pt x="0" y="152400"/>
                  </a:lnTo>
                  <a:lnTo>
                    <a:pt x="0" y="203200"/>
                  </a:lnTo>
                  <a:lnTo>
                    <a:pt x="0" y="254000"/>
                  </a:lnTo>
                  <a:lnTo>
                    <a:pt x="0" y="317500"/>
                  </a:lnTo>
                  <a:lnTo>
                    <a:pt x="0" y="368300"/>
                  </a:lnTo>
                  <a:lnTo>
                    <a:pt x="12700" y="419100"/>
                  </a:lnTo>
                  <a:lnTo>
                    <a:pt x="12700" y="457200"/>
                  </a:lnTo>
                  <a:lnTo>
                    <a:pt x="25400" y="495300"/>
                  </a:lnTo>
                  <a:lnTo>
                    <a:pt x="25400" y="495300"/>
                  </a:lnTo>
                  <a:lnTo>
                    <a:pt x="25400" y="508000"/>
                  </a:lnTo>
                  <a:lnTo>
                    <a:pt x="25400" y="508000"/>
                  </a:lnTo>
                  <a:lnTo>
                    <a:pt x="25400" y="457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3" name="Vrije vorm 552"/>
            <p:cNvSpPr/>
            <p:nvPr/>
          </p:nvSpPr>
          <p:spPr>
            <a:xfrm>
              <a:off x="4102100" y="4191000"/>
              <a:ext cx="228601" cy="228601"/>
            </a:xfrm>
            <a:custGeom>
              <a:avLst/>
              <a:gdLst/>
              <a:ahLst/>
              <a:cxnLst/>
              <a:rect l="0" t="0" r="0" b="0"/>
              <a:pathLst>
                <a:path w="228601" h="228601">
                  <a:moveTo>
                    <a:pt x="0" y="38100"/>
                  </a:moveTo>
                  <a:lnTo>
                    <a:pt x="25400" y="12700"/>
                  </a:lnTo>
                  <a:lnTo>
                    <a:pt x="50800" y="0"/>
                  </a:lnTo>
                  <a:lnTo>
                    <a:pt x="76200" y="0"/>
                  </a:lnTo>
                  <a:lnTo>
                    <a:pt x="101600" y="0"/>
                  </a:lnTo>
                  <a:lnTo>
                    <a:pt x="139700" y="12700"/>
                  </a:lnTo>
                  <a:lnTo>
                    <a:pt x="165100" y="50800"/>
                  </a:lnTo>
                  <a:lnTo>
                    <a:pt x="203200" y="76200"/>
                  </a:lnTo>
                  <a:lnTo>
                    <a:pt x="215900" y="114300"/>
                  </a:lnTo>
                  <a:lnTo>
                    <a:pt x="228600" y="139700"/>
                  </a:lnTo>
                  <a:lnTo>
                    <a:pt x="228600" y="177800"/>
                  </a:lnTo>
                  <a:lnTo>
                    <a:pt x="215900" y="203200"/>
                  </a:lnTo>
                  <a:lnTo>
                    <a:pt x="177800" y="215900"/>
                  </a:lnTo>
                  <a:lnTo>
                    <a:pt x="139700" y="228600"/>
                  </a:lnTo>
                  <a:lnTo>
                    <a:pt x="88900" y="228600"/>
                  </a:lnTo>
                  <a:lnTo>
                    <a:pt x="38100" y="215900"/>
                  </a:lnTo>
                  <a:lnTo>
                    <a:pt x="12700" y="215900"/>
                  </a:lnTo>
                  <a:lnTo>
                    <a:pt x="0" y="203200"/>
                  </a:lnTo>
                  <a:lnTo>
                    <a:pt x="0" y="215900"/>
                  </a:lnTo>
                  <a:lnTo>
                    <a:pt x="50800" y="177800"/>
                  </a:lnTo>
                  <a:lnTo>
                    <a:pt x="76200" y="165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4" name="Vrije vorm 553"/>
            <p:cNvSpPr/>
            <p:nvPr/>
          </p:nvSpPr>
          <p:spPr>
            <a:xfrm>
              <a:off x="4343400" y="4178300"/>
              <a:ext cx="177801" cy="266701"/>
            </a:xfrm>
            <a:custGeom>
              <a:avLst/>
              <a:gdLst/>
              <a:ahLst/>
              <a:cxnLst/>
              <a:rect l="0" t="0" r="0" b="0"/>
              <a:pathLst>
                <a:path w="177801" h="266701">
                  <a:moveTo>
                    <a:pt x="88900" y="50800"/>
                  </a:moveTo>
                  <a:lnTo>
                    <a:pt x="76200" y="50800"/>
                  </a:lnTo>
                  <a:lnTo>
                    <a:pt x="76200" y="38100"/>
                  </a:lnTo>
                  <a:lnTo>
                    <a:pt x="63500" y="50800"/>
                  </a:lnTo>
                  <a:lnTo>
                    <a:pt x="25400" y="88900"/>
                  </a:lnTo>
                  <a:lnTo>
                    <a:pt x="12700" y="127000"/>
                  </a:lnTo>
                  <a:lnTo>
                    <a:pt x="0" y="152400"/>
                  </a:lnTo>
                  <a:lnTo>
                    <a:pt x="0" y="190500"/>
                  </a:lnTo>
                  <a:lnTo>
                    <a:pt x="12700" y="215900"/>
                  </a:lnTo>
                  <a:lnTo>
                    <a:pt x="25400" y="241300"/>
                  </a:lnTo>
                  <a:lnTo>
                    <a:pt x="63500" y="266700"/>
                  </a:lnTo>
                  <a:lnTo>
                    <a:pt x="88900" y="266700"/>
                  </a:lnTo>
                  <a:lnTo>
                    <a:pt x="127000" y="266700"/>
                  </a:lnTo>
                  <a:lnTo>
                    <a:pt x="152400" y="266700"/>
                  </a:lnTo>
                  <a:lnTo>
                    <a:pt x="177800" y="241300"/>
                  </a:lnTo>
                  <a:lnTo>
                    <a:pt x="177800" y="203200"/>
                  </a:lnTo>
                  <a:lnTo>
                    <a:pt x="177800" y="165100"/>
                  </a:lnTo>
                  <a:lnTo>
                    <a:pt x="177800" y="127000"/>
                  </a:lnTo>
                  <a:lnTo>
                    <a:pt x="152400" y="88900"/>
                  </a:lnTo>
                  <a:lnTo>
                    <a:pt x="127000" y="63500"/>
                  </a:lnTo>
                  <a:lnTo>
                    <a:pt x="88900" y="25400"/>
                  </a:lnTo>
                  <a:lnTo>
                    <a:pt x="63500" y="12700"/>
                  </a:lnTo>
                  <a:lnTo>
                    <a:pt x="38100" y="12700"/>
                  </a:lnTo>
                  <a:lnTo>
                    <a:pt x="25400" y="12700"/>
                  </a:lnTo>
                  <a:lnTo>
                    <a:pt x="25400" y="0"/>
                  </a:lnTo>
                  <a:lnTo>
                    <a:pt x="25400" y="12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5" name="Vrije vorm 554"/>
            <p:cNvSpPr/>
            <p:nvPr/>
          </p:nvSpPr>
          <p:spPr>
            <a:xfrm>
              <a:off x="4584700" y="4203700"/>
              <a:ext cx="177801" cy="215901"/>
            </a:xfrm>
            <a:custGeom>
              <a:avLst/>
              <a:gdLst/>
              <a:ahLst/>
              <a:cxnLst/>
              <a:rect l="0" t="0" r="0" b="0"/>
              <a:pathLst>
                <a:path w="177801" h="215901">
                  <a:moveTo>
                    <a:pt x="0" y="50800"/>
                  </a:moveTo>
                  <a:lnTo>
                    <a:pt x="0" y="63500"/>
                  </a:lnTo>
                  <a:lnTo>
                    <a:pt x="0" y="76200"/>
                  </a:lnTo>
                  <a:lnTo>
                    <a:pt x="25400" y="165100"/>
                  </a:lnTo>
                  <a:lnTo>
                    <a:pt x="25400" y="203200"/>
                  </a:lnTo>
                  <a:lnTo>
                    <a:pt x="25400" y="215900"/>
                  </a:lnTo>
                  <a:lnTo>
                    <a:pt x="25400" y="203200"/>
                  </a:lnTo>
                  <a:lnTo>
                    <a:pt x="25400" y="203200"/>
                  </a:lnTo>
                  <a:lnTo>
                    <a:pt x="25400" y="177800"/>
                  </a:lnTo>
                  <a:lnTo>
                    <a:pt x="12700" y="88900"/>
                  </a:lnTo>
                  <a:lnTo>
                    <a:pt x="12700" y="38100"/>
                  </a:lnTo>
                  <a:lnTo>
                    <a:pt x="25400" y="12700"/>
                  </a:lnTo>
                  <a:lnTo>
                    <a:pt x="38100" y="0"/>
                  </a:lnTo>
                  <a:lnTo>
                    <a:pt x="50800" y="0"/>
                  </a:lnTo>
                  <a:lnTo>
                    <a:pt x="76200" y="12700"/>
                  </a:lnTo>
                  <a:lnTo>
                    <a:pt x="114300" y="25400"/>
                  </a:lnTo>
                  <a:lnTo>
                    <a:pt x="127000" y="50800"/>
                  </a:lnTo>
                  <a:lnTo>
                    <a:pt x="152400" y="63500"/>
                  </a:lnTo>
                  <a:lnTo>
                    <a:pt x="177800" y="88900"/>
                  </a:lnTo>
                  <a:lnTo>
                    <a:pt x="165100" y="88900"/>
                  </a:lnTo>
                  <a:lnTo>
                    <a:pt x="177800" y="88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6" name="Vrije vorm 555"/>
            <p:cNvSpPr/>
            <p:nvPr/>
          </p:nvSpPr>
          <p:spPr>
            <a:xfrm>
              <a:off x="4864100" y="3987800"/>
              <a:ext cx="165101" cy="431801"/>
            </a:xfrm>
            <a:custGeom>
              <a:avLst/>
              <a:gdLst/>
              <a:ahLst/>
              <a:cxnLst/>
              <a:rect l="0" t="0" r="0" b="0"/>
              <a:pathLst>
                <a:path w="165101" h="431801">
                  <a:moveTo>
                    <a:pt x="0" y="0"/>
                  </a:moveTo>
                  <a:lnTo>
                    <a:pt x="0" y="50800"/>
                  </a:lnTo>
                  <a:lnTo>
                    <a:pt x="12700" y="88900"/>
                  </a:lnTo>
                  <a:lnTo>
                    <a:pt x="12700" y="114300"/>
                  </a:lnTo>
                  <a:lnTo>
                    <a:pt x="0" y="165100"/>
                  </a:lnTo>
                  <a:lnTo>
                    <a:pt x="0" y="215900"/>
                  </a:lnTo>
                  <a:lnTo>
                    <a:pt x="0" y="266700"/>
                  </a:lnTo>
                  <a:lnTo>
                    <a:pt x="0" y="317500"/>
                  </a:lnTo>
                  <a:lnTo>
                    <a:pt x="12700" y="355600"/>
                  </a:lnTo>
                  <a:lnTo>
                    <a:pt x="25400" y="381000"/>
                  </a:lnTo>
                  <a:lnTo>
                    <a:pt x="50800" y="419100"/>
                  </a:lnTo>
                  <a:lnTo>
                    <a:pt x="76200" y="431800"/>
                  </a:lnTo>
                  <a:lnTo>
                    <a:pt x="88900" y="431800"/>
                  </a:lnTo>
                  <a:lnTo>
                    <a:pt x="114300" y="431800"/>
                  </a:lnTo>
                  <a:lnTo>
                    <a:pt x="139700" y="419100"/>
                  </a:lnTo>
                  <a:lnTo>
                    <a:pt x="152400" y="419100"/>
                  </a:lnTo>
                  <a:lnTo>
                    <a:pt x="165100" y="393700"/>
                  </a:lnTo>
                  <a:lnTo>
                    <a:pt x="165100" y="368300"/>
                  </a:lnTo>
                  <a:lnTo>
                    <a:pt x="152400" y="342900"/>
                  </a:lnTo>
                  <a:lnTo>
                    <a:pt x="152400" y="330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7" name="Vrije vorm 556"/>
            <p:cNvSpPr/>
            <p:nvPr/>
          </p:nvSpPr>
          <p:spPr>
            <a:xfrm>
              <a:off x="4864100" y="4216400"/>
              <a:ext cx="165101" cy="1"/>
            </a:xfrm>
            <a:custGeom>
              <a:avLst/>
              <a:gdLst/>
              <a:ahLst/>
              <a:cxnLst/>
              <a:rect l="0" t="0" r="0" b="0"/>
              <a:pathLst>
                <a:path w="165101" h="1">
                  <a:moveTo>
                    <a:pt x="0" y="0"/>
                  </a:moveTo>
                  <a:lnTo>
                    <a:pt x="38100" y="0"/>
                  </a:lnTo>
                  <a:lnTo>
                    <a:pt x="76200" y="0"/>
                  </a:lnTo>
                  <a:lnTo>
                    <a:pt x="114300" y="0"/>
                  </a:lnTo>
                  <a:lnTo>
                    <a:pt x="139700" y="0"/>
                  </a:lnTo>
                  <a:lnTo>
                    <a:pt x="152400" y="0"/>
                  </a:lnTo>
                  <a:lnTo>
                    <a:pt x="165100" y="0"/>
                  </a:lnTo>
                  <a:lnTo>
                    <a:pt x="1651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8" name="Vrije vorm 557"/>
            <p:cNvSpPr/>
            <p:nvPr/>
          </p:nvSpPr>
          <p:spPr>
            <a:xfrm>
              <a:off x="5067300" y="4203700"/>
              <a:ext cx="228601" cy="228601"/>
            </a:xfrm>
            <a:custGeom>
              <a:avLst/>
              <a:gdLst/>
              <a:ahLst/>
              <a:cxnLst/>
              <a:rect l="0" t="0" r="0" b="0"/>
              <a:pathLst>
                <a:path w="228601" h="228601">
                  <a:moveTo>
                    <a:pt x="165100" y="0"/>
                  </a:moveTo>
                  <a:lnTo>
                    <a:pt x="165100" y="0"/>
                  </a:lnTo>
                  <a:lnTo>
                    <a:pt x="152400" y="0"/>
                  </a:lnTo>
                  <a:lnTo>
                    <a:pt x="139700" y="0"/>
                  </a:lnTo>
                  <a:lnTo>
                    <a:pt x="50800" y="38100"/>
                  </a:lnTo>
                  <a:lnTo>
                    <a:pt x="25400" y="63500"/>
                  </a:lnTo>
                  <a:lnTo>
                    <a:pt x="12700" y="101600"/>
                  </a:lnTo>
                  <a:lnTo>
                    <a:pt x="0" y="127000"/>
                  </a:lnTo>
                  <a:lnTo>
                    <a:pt x="0" y="152400"/>
                  </a:lnTo>
                  <a:lnTo>
                    <a:pt x="25400" y="177800"/>
                  </a:lnTo>
                  <a:lnTo>
                    <a:pt x="38100" y="190500"/>
                  </a:lnTo>
                  <a:lnTo>
                    <a:pt x="63500" y="203200"/>
                  </a:lnTo>
                  <a:lnTo>
                    <a:pt x="101600" y="203200"/>
                  </a:lnTo>
                  <a:lnTo>
                    <a:pt x="114300" y="177800"/>
                  </a:lnTo>
                  <a:lnTo>
                    <a:pt x="139700" y="165100"/>
                  </a:lnTo>
                  <a:lnTo>
                    <a:pt x="152400" y="127000"/>
                  </a:lnTo>
                  <a:lnTo>
                    <a:pt x="165100" y="101600"/>
                  </a:lnTo>
                  <a:lnTo>
                    <a:pt x="165100" y="63500"/>
                  </a:lnTo>
                  <a:lnTo>
                    <a:pt x="165100" y="38100"/>
                  </a:lnTo>
                  <a:lnTo>
                    <a:pt x="165100" y="25400"/>
                  </a:lnTo>
                  <a:lnTo>
                    <a:pt x="165100" y="38100"/>
                  </a:lnTo>
                  <a:lnTo>
                    <a:pt x="165100" y="50800"/>
                  </a:lnTo>
                  <a:lnTo>
                    <a:pt x="165100" y="63500"/>
                  </a:lnTo>
                  <a:lnTo>
                    <a:pt x="203200" y="165100"/>
                  </a:lnTo>
                  <a:lnTo>
                    <a:pt x="215900" y="203200"/>
                  </a:lnTo>
                  <a:lnTo>
                    <a:pt x="228600" y="215900"/>
                  </a:lnTo>
                  <a:lnTo>
                    <a:pt x="228600" y="228600"/>
                  </a:lnTo>
                  <a:lnTo>
                    <a:pt x="228600" y="228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9" name="Vrije vorm 558"/>
            <p:cNvSpPr/>
            <p:nvPr/>
          </p:nvSpPr>
          <p:spPr>
            <a:xfrm>
              <a:off x="5245100" y="4191000"/>
              <a:ext cx="279401" cy="622301"/>
            </a:xfrm>
            <a:custGeom>
              <a:avLst/>
              <a:gdLst/>
              <a:ahLst/>
              <a:cxnLst/>
              <a:rect l="0" t="0" r="0" b="0"/>
              <a:pathLst>
                <a:path w="279401" h="622301">
                  <a:moveTo>
                    <a:pt x="279400" y="38100"/>
                  </a:moveTo>
                  <a:lnTo>
                    <a:pt x="279400" y="25400"/>
                  </a:lnTo>
                  <a:lnTo>
                    <a:pt x="279400" y="25400"/>
                  </a:lnTo>
                  <a:lnTo>
                    <a:pt x="241300" y="12700"/>
                  </a:lnTo>
                  <a:lnTo>
                    <a:pt x="203200" y="0"/>
                  </a:lnTo>
                  <a:lnTo>
                    <a:pt x="177800" y="12700"/>
                  </a:lnTo>
                  <a:lnTo>
                    <a:pt x="139700" y="25400"/>
                  </a:lnTo>
                  <a:lnTo>
                    <a:pt x="114300" y="63500"/>
                  </a:lnTo>
                  <a:lnTo>
                    <a:pt x="114300" y="88900"/>
                  </a:lnTo>
                  <a:lnTo>
                    <a:pt x="127000" y="127000"/>
                  </a:lnTo>
                  <a:lnTo>
                    <a:pt x="152400" y="152400"/>
                  </a:lnTo>
                  <a:lnTo>
                    <a:pt x="190500" y="177800"/>
                  </a:lnTo>
                  <a:lnTo>
                    <a:pt x="228600" y="190500"/>
                  </a:lnTo>
                  <a:lnTo>
                    <a:pt x="254000" y="190500"/>
                  </a:lnTo>
                  <a:lnTo>
                    <a:pt x="279400" y="177800"/>
                  </a:lnTo>
                  <a:lnTo>
                    <a:pt x="279400" y="139700"/>
                  </a:lnTo>
                  <a:lnTo>
                    <a:pt x="279400" y="114300"/>
                  </a:lnTo>
                  <a:lnTo>
                    <a:pt x="279400" y="76200"/>
                  </a:lnTo>
                  <a:lnTo>
                    <a:pt x="266700" y="63500"/>
                  </a:lnTo>
                  <a:lnTo>
                    <a:pt x="266700" y="63500"/>
                  </a:lnTo>
                  <a:lnTo>
                    <a:pt x="266700" y="76200"/>
                  </a:lnTo>
                  <a:lnTo>
                    <a:pt x="266700" y="165100"/>
                  </a:lnTo>
                  <a:lnTo>
                    <a:pt x="279400" y="228600"/>
                  </a:lnTo>
                  <a:lnTo>
                    <a:pt x="279400" y="279400"/>
                  </a:lnTo>
                  <a:lnTo>
                    <a:pt x="279400" y="342900"/>
                  </a:lnTo>
                  <a:lnTo>
                    <a:pt x="279400" y="406400"/>
                  </a:lnTo>
                  <a:lnTo>
                    <a:pt x="266700" y="469900"/>
                  </a:lnTo>
                  <a:lnTo>
                    <a:pt x="254000" y="520700"/>
                  </a:lnTo>
                  <a:lnTo>
                    <a:pt x="241300" y="558800"/>
                  </a:lnTo>
                  <a:lnTo>
                    <a:pt x="215900" y="584200"/>
                  </a:lnTo>
                  <a:lnTo>
                    <a:pt x="190500" y="609600"/>
                  </a:lnTo>
                  <a:lnTo>
                    <a:pt x="139700" y="622300"/>
                  </a:lnTo>
                  <a:lnTo>
                    <a:pt x="101600" y="609600"/>
                  </a:lnTo>
                  <a:lnTo>
                    <a:pt x="50800" y="596900"/>
                  </a:lnTo>
                  <a:lnTo>
                    <a:pt x="25400" y="584200"/>
                  </a:lnTo>
                  <a:lnTo>
                    <a:pt x="0" y="558800"/>
                  </a:lnTo>
                  <a:lnTo>
                    <a:pt x="0" y="533400"/>
                  </a:lnTo>
                  <a:lnTo>
                    <a:pt x="12700" y="508000"/>
                  </a:lnTo>
                  <a:lnTo>
                    <a:pt x="25400" y="457200"/>
                  </a:lnTo>
                  <a:lnTo>
                    <a:pt x="38100" y="444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0" name="Vrije vorm 559"/>
            <p:cNvSpPr/>
            <p:nvPr/>
          </p:nvSpPr>
          <p:spPr>
            <a:xfrm>
              <a:off x="5613400" y="4203700"/>
              <a:ext cx="292101" cy="215901"/>
            </a:xfrm>
            <a:custGeom>
              <a:avLst/>
              <a:gdLst/>
              <a:ahLst/>
              <a:cxnLst/>
              <a:rect l="0" t="0" r="0" b="0"/>
              <a:pathLst>
                <a:path w="292101" h="215901">
                  <a:moveTo>
                    <a:pt x="0" y="139700"/>
                  </a:moveTo>
                  <a:lnTo>
                    <a:pt x="38100" y="127000"/>
                  </a:lnTo>
                  <a:lnTo>
                    <a:pt x="76200" y="114300"/>
                  </a:lnTo>
                  <a:lnTo>
                    <a:pt x="101600" y="114300"/>
                  </a:lnTo>
                  <a:lnTo>
                    <a:pt x="127000" y="101600"/>
                  </a:lnTo>
                  <a:lnTo>
                    <a:pt x="152400" y="76200"/>
                  </a:lnTo>
                  <a:lnTo>
                    <a:pt x="165100" y="63500"/>
                  </a:lnTo>
                  <a:lnTo>
                    <a:pt x="165100" y="38100"/>
                  </a:lnTo>
                  <a:lnTo>
                    <a:pt x="152400" y="25400"/>
                  </a:lnTo>
                  <a:lnTo>
                    <a:pt x="139700" y="12700"/>
                  </a:lnTo>
                  <a:lnTo>
                    <a:pt x="114300" y="0"/>
                  </a:lnTo>
                  <a:lnTo>
                    <a:pt x="76200" y="0"/>
                  </a:lnTo>
                  <a:lnTo>
                    <a:pt x="50800" y="12700"/>
                  </a:lnTo>
                  <a:lnTo>
                    <a:pt x="25400" y="38100"/>
                  </a:lnTo>
                  <a:lnTo>
                    <a:pt x="0" y="50800"/>
                  </a:lnTo>
                  <a:lnTo>
                    <a:pt x="0" y="88900"/>
                  </a:lnTo>
                  <a:lnTo>
                    <a:pt x="12700" y="114300"/>
                  </a:lnTo>
                  <a:lnTo>
                    <a:pt x="25400" y="152400"/>
                  </a:lnTo>
                  <a:lnTo>
                    <a:pt x="63500" y="177800"/>
                  </a:lnTo>
                  <a:lnTo>
                    <a:pt x="88900" y="203200"/>
                  </a:lnTo>
                  <a:lnTo>
                    <a:pt x="127000" y="215900"/>
                  </a:lnTo>
                  <a:lnTo>
                    <a:pt x="165100" y="215900"/>
                  </a:lnTo>
                  <a:lnTo>
                    <a:pt x="190500" y="215900"/>
                  </a:lnTo>
                  <a:lnTo>
                    <a:pt x="228600" y="203200"/>
                  </a:lnTo>
                  <a:lnTo>
                    <a:pt x="241300" y="203200"/>
                  </a:lnTo>
                  <a:lnTo>
                    <a:pt x="254000" y="177800"/>
                  </a:lnTo>
                  <a:lnTo>
                    <a:pt x="279400" y="177800"/>
                  </a:lnTo>
                  <a:lnTo>
                    <a:pt x="279400" y="165100"/>
                  </a:lnTo>
                  <a:lnTo>
                    <a:pt x="279400" y="165100"/>
                  </a:lnTo>
                  <a:lnTo>
                    <a:pt x="292100" y="165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1" name="Vrije vorm 560"/>
            <p:cNvSpPr/>
            <p:nvPr/>
          </p:nvSpPr>
          <p:spPr>
            <a:xfrm>
              <a:off x="3479800" y="4622800"/>
              <a:ext cx="88901" cy="317501"/>
            </a:xfrm>
            <a:custGeom>
              <a:avLst/>
              <a:gdLst/>
              <a:ahLst/>
              <a:cxnLst/>
              <a:rect l="0" t="0" r="0" b="0"/>
              <a:pathLst>
                <a:path w="88901" h="317501">
                  <a:moveTo>
                    <a:pt x="88900" y="0"/>
                  </a:moveTo>
                  <a:lnTo>
                    <a:pt x="88900" y="12700"/>
                  </a:lnTo>
                  <a:lnTo>
                    <a:pt x="76200" y="25400"/>
                  </a:lnTo>
                  <a:lnTo>
                    <a:pt x="25400" y="101600"/>
                  </a:lnTo>
                  <a:lnTo>
                    <a:pt x="0" y="139700"/>
                  </a:lnTo>
                  <a:lnTo>
                    <a:pt x="0" y="165100"/>
                  </a:lnTo>
                  <a:lnTo>
                    <a:pt x="0" y="203200"/>
                  </a:lnTo>
                  <a:lnTo>
                    <a:pt x="12700" y="241300"/>
                  </a:lnTo>
                  <a:lnTo>
                    <a:pt x="25400" y="266700"/>
                  </a:lnTo>
                  <a:lnTo>
                    <a:pt x="38100" y="279400"/>
                  </a:lnTo>
                  <a:lnTo>
                    <a:pt x="50800" y="304800"/>
                  </a:lnTo>
                  <a:lnTo>
                    <a:pt x="50800" y="304800"/>
                  </a:lnTo>
                  <a:lnTo>
                    <a:pt x="63500" y="304800"/>
                  </a:lnTo>
                  <a:lnTo>
                    <a:pt x="76200" y="304800"/>
                  </a:lnTo>
                  <a:lnTo>
                    <a:pt x="76200" y="317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2" name="Vrije vorm 561"/>
            <p:cNvSpPr/>
            <p:nvPr/>
          </p:nvSpPr>
          <p:spPr>
            <a:xfrm>
              <a:off x="3657600" y="4737100"/>
              <a:ext cx="114301" cy="177801"/>
            </a:xfrm>
            <a:custGeom>
              <a:avLst/>
              <a:gdLst/>
              <a:ahLst/>
              <a:cxnLst/>
              <a:rect l="0" t="0" r="0" b="0"/>
              <a:pathLst>
                <a:path w="114301" h="177801">
                  <a:moveTo>
                    <a:pt x="12700" y="0"/>
                  </a:moveTo>
                  <a:lnTo>
                    <a:pt x="0" y="25400"/>
                  </a:lnTo>
                  <a:lnTo>
                    <a:pt x="0" y="38100"/>
                  </a:lnTo>
                  <a:lnTo>
                    <a:pt x="0" y="76200"/>
                  </a:lnTo>
                  <a:lnTo>
                    <a:pt x="12700" y="101600"/>
                  </a:lnTo>
                  <a:lnTo>
                    <a:pt x="12700" y="127000"/>
                  </a:lnTo>
                  <a:lnTo>
                    <a:pt x="12700" y="152400"/>
                  </a:lnTo>
                  <a:lnTo>
                    <a:pt x="25400" y="165100"/>
                  </a:lnTo>
                  <a:lnTo>
                    <a:pt x="38100" y="177800"/>
                  </a:lnTo>
                  <a:lnTo>
                    <a:pt x="63500" y="177800"/>
                  </a:lnTo>
                  <a:lnTo>
                    <a:pt x="76200" y="165100"/>
                  </a:lnTo>
                  <a:lnTo>
                    <a:pt x="101600" y="165100"/>
                  </a:lnTo>
                  <a:lnTo>
                    <a:pt x="101600" y="139700"/>
                  </a:lnTo>
                  <a:lnTo>
                    <a:pt x="114300" y="127000"/>
                  </a:lnTo>
                  <a:lnTo>
                    <a:pt x="114300" y="88900"/>
                  </a:lnTo>
                  <a:lnTo>
                    <a:pt x="101600" y="63500"/>
                  </a:lnTo>
                  <a:lnTo>
                    <a:pt x="101600" y="38100"/>
                  </a:lnTo>
                  <a:lnTo>
                    <a:pt x="88900" y="25400"/>
                  </a:lnTo>
                  <a:lnTo>
                    <a:pt x="88900" y="12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3" name="Vrije vorm 562"/>
            <p:cNvSpPr/>
            <p:nvPr/>
          </p:nvSpPr>
          <p:spPr>
            <a:xfrm>
              <a:off x="3835400" y="4737100"/>
              <a:ext cx="127001" cy="165101"/>
            </a:xfrm>
            <a:custGeom>
              <a:avLst/>
              <a:gdLst/>
              <a:ahLst/>
              <a:cxnLst/>
              <a:rect l="0" t="0" r="0" b="0"/>
              <a:pathLst>
                <a:path w="127001" h="165101">
                  <a:moveTo>
                    <a:pt x="0" y="101600"/>
                  </a:moveTo>
                  <a:lnTo>
                    <a:pt x="25400" y="101600"/>
                  </a:lnTo>
                  <a:lnTo>
                    <a:pt x="38100" y="88900"/>
                  </a:lnTo>
                  <a:lnTo>
                    <a:pt x="63500" y="76200"/>
                  </a:lnTo>
                  <a:lnTo>
                    <a:pt x="76200" y="63500"/>
                  </a:lnTo>
                  <a:lnTo>
                    <a:pt x="88900" y="50800"/>
                  </a:lnTo>
                  <a:lnTo>
                    <a:pt x="88900" y="38100"/>
                  </a:lnTo>
                  <a:lnTo>
                    <a:pt x="76200" y="25400"/>
                  </a:lnTo>
                  <a:lnTo>
                    <a:pt x="76200" y="12700"/>
                  </a:lnTo>
                  <a:lnTo>
                    <a:pt x="63500" y="12700"/>
                  </a:lnTo>
                  <a:lnTo>
                    <a:pt x="63500" y="0"/>
                  </a:lnTo>
                  <a:lnTo>
                    <a:pt x="63500" y="0"/>
                  </a:lnTo>
                  <a:lnTo>
                    <a:pt x="12700" y="38100"/>
                  </a:lnTo>
                  <a:lnTo>
                    <a:pt x="0" y="508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25400" y="139700"/>
                  </a:lnTo>
                  <a:lnTo>
                    <a:pt x="38100" y="165100"/>
                  </a:lnTo>
                  <a:lnTo>
                    <a:pt x="76200" y="165100"/>
                  </a:lnTo>
                  <a:lnTo>
                    <a:pt x="101600" y="165100"/>
                  </a:lnTo>
                  <a:lnTo>
                    <a:pt x="127000" y="165100"/>
                  </a:lnTo>
                  <a:lnTo>
                    <a:pt x="127000" y="152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4" name="Vrije vorm 563"/>
            <p:cNvSpPr/>
            <p:nvPr/>
          </p:nvSpPr>
          <p:spPr>
            <a:xfrm>
              <a:off x="3987800" y="4749800"/>
              <a:ext cx="76201" cy="139701"/>
            </a:xfrm>
            <a:custGeom>
              <a:avLst/>
              <a:gdLst/>
              <a:ahLst/>
              <a:cxnLst/>
              <a:rect l="0" t="0" r="0" b="0"/>
              <a:pathLst>
                <a:path w="76201" h="139701">
                  <a:moveTo>
                    <a:pt x="0" y="12700"/>
                  </a:moveTo>
                  <a:lnTo>
                    <a:pt x="0" y="25400"/>
                  </a:lnTo>
                  <a:lnTo>
                    <a:pt x="0" y="635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0" y="127000"/>
                  </a:lnTo>
                  <a:lnTo>
                    <a:pt x="0" y="139700"/>
                  </a:lnTo>
                  <a:lnTo>
                    <a:pt x="0" y="139700"/>
                  </a:lnTo>
                  <a:lnTo>
                    <a:pt x="0" y="101600"/>
                  </a:lnTo>
                  <a:lnTo>
                    <a:pt x="0" y="76200"/>
                  </a:lnTo>
                  <a:lnTo>
                    <a:pt x="0" y="50800"/>
                  </a:lnTo>
                  <a:lnTo>
                    <a:pt x="0" y="25400"/>
                  </a:lnTo>
                  <a:lnTo>
                    <a:pt x="12700" y="12700"/>
                  </a:lnTo>
                  <a:lnTo>
                    <a:pt x="25400" y="0"/>
                  </a:lnTo>
                  <a:lnTo>
                    <a:pt x="12700" y="0"/>
                  </a:lnTo>
                  <a:lnTo>
                    <a:pt x="25400" y="0"/>
                  </a:lnTo>
                  <a:lnTo>
                    <a:pt x="50800" y="12700"/>
                  </a:lnTo>
                  <a:lnTo>
                    <a:pt x="76200" y="25400"/>
                  </a:lnTo>
                  <a:lnTo>
                    <a:pt x="76200" y="38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5" name="Vrije vorm 564"/>
            <p:cNvSpPr/>
            <p:nvPr/>
          </p:nvSpPr>
          <p:spPr>
            <a:xfrm>
              <a:off x="4114800" y="4762500"/>
              <a:ext cx="127001" cy="190501"/>
            </a:xfrm>
            <a:custGeom>
              <a:avLst/>
              <a:gdLst/>
              <a:ahLst/>
              <a:cxnLst/>
              <a:rect l="0" t="0" r="0" b="0"/>
              <a:pathLst>
                <a:path w="127001" h="190501">
                  <a:moveTo>
                    <a:pt x="127000" y="12700"/>
                  </a:moveTo>
                  <a:lnTo>
                    <a:pt x="88900" y="0"/>
                  </a:lnTo>
                  <a:lnTo>
                    <a:pt x="76200" y="0"/>
                  </a:lnTo>
                  <a:lnTo>
                    <a:pt x="76200" y="0"/>
                  </a:lnTo>
                  <a:lnTo>
                    <a:pt x="76200" y="0"/>
                  </a:lnTo>
                  <a:lnTo>
                    <a:pt x="25400" y="25400"/>
                  </a:lnTo>
                  <a:lnTo>
                    <a:pt x="12700" y="38100"/>
                  </a:lnTo>
                  <a:lnTo>
                    <a:pt x="25400" y="63500"/>
                  </a:lnTo>
                  <a:lnTo>
                    <a:pt x="38100" y="76200"/>
                  </a:lnTo>
                  <a:lnTo>
                    <a:pt x="63500" y="101600"/>
                  </a:lnTo>
                  <a:lnTo>
                    <a:pt x="76200" y="114300"/>
                  </a:lnTo>
                  <a:lnTo>
                    <a:pt x="88900" y="127000"/>
                  </a:lnTo>
                  <a:lnTo>
                    <a:pt x="101600" y="139700"/>
                  </a:lnTo>
                  <a:lnTo>
                    <a:pt x="101600" y="165100"/>
                  </a:lnTo>
                  <a:lnTo>
                    <a:pt x="101600" y="177800"/>
                  </a:lnTo>
                  <a:lnTo>
                    <a:pt x="88900" y="190500"/>
                  </a:lnTo>
                  <a:lnTo>
                    <a:pt x="63500" y="190500"/>
                  </a:lnTo>
                  <a:lnTo>
                    <a:pt x="38100" y="190500"/>
                  </a:lnTo>
                  <a:lnTo>
                    <a:pt x="25400" y="190500"/>
                  </a:lnTo>
                  <a:lnTo>
                    <a:pt x="12700" y="190500"/>
                  </a:lnTo>
                  <a:lnTo>
                    <a:pt x="0" y="165100"/>
                  </a:lnTo>
                  <a:lnTo>
                    <a:pt x="12700" y="165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6" name="Vrije vorm 565"/>
            <p:cNvSpPr/>
            <p:nvPr/>
          </p:nvSpPr>
          <p:spPr>
            <a:xfrm>
              <a:off x="4318000" y="4610100"/>
              <a:ext cx="25401" cy="317501"/>
            </a:xfrm>
            <a:custGeom>
              <a:avLst/>
              <a:gdLst/>
              <a:ahLst/>
              <a:cxnLst/>
              <a:rect l="0" t="0" r="0" b="0"/>
              <a:pathLst>
                <a:path w="25401" h="317501">
                  <a:moveTo>
                    <a:pt x="25400" y="0"/>
                  </a:moveTo>
                  <a:lnTo>
                    <a:pt x="25400" y="12700"/>
                  </a:lnTo>
                  <a:lnTo>
                    <a:pt x="12700" y="63500"/>
                  </a:lnTo>
                  <a:lnTo>
                    <a:pt x="12700" y="101600"/>
                  </a:lnTo>
                  <a:lnTo>
                    <a:pt x="12700" y="139700"/>
                  </a:lnTo>
                  <a:lnTo>
                    <a:pt x="0" y="165100"/>
                  </a:lnTo>
                  <a:lnTo>
                    <a:pt x="0" y="203200"/>
                  </a:lnTo>
                  <a:lnTo>
                    <a:pt x="0" y="228600"/>
                  </a:lnTo>
                  <a:lnTo>
                    <a:pt x="0" y="266700"/>
                  </a:lnTo>
                  <a:lnTo>
                    <a:pt x="0" y="279400"/>
                  </a:lnTo>
                  <a:lnTo>
                    <a:pt x="0" y="292100"/>
                  </a:lnTo>
                  <a:lnTo>
                    <a:pt x="0" y="317500"/>
                  </a:lnTo>
                  <a:lnTo>
                    <a:pt x="12700" y="317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7" name="Vrije vorm 566"/>
            <p:cNvSpPr/>
            <p:nvPr/>
          </p:nvSpPr>
          <p:spPr>
            <a:xfrm>
              <a:off x="4406900" y="4787900"/>
              <a:ext cx="228601" cy="114301"/>
            </a:xfrm>
            <a:custGeom>
              <a:avLst/>
              <a:gdLst/>
              <a:ahLst/>
              <a:cxnLst/>
              <a:rect l="0" t="0" r="0" b="0"/>
              <a:pathLst>
                <a:path w="228601" h="114301">
                  <a:moveTo>
                    <a:pt x="139700" y="38100"/>
                  </a:moveTo>
                  <a:lnTo>
                    <a:pt x="127000" y="12700"/>
                  </a:lnTo>
                  <a:lnTo>
                    <a:pt x="114300" y="0"/>
                  </a:lnTo>
                  <a:lnTo>
                    <a:pt x="88900" y="0"/>
                  </a:lnTo>
                  <a:lnTo>
                    <a:pt x="63500" y="0"/>
                  </a:lnTo>
                  <a:lnTo>
                    <a:pt x="38100" y="12700"/>
                  </a:lnTo>
                  <a:lnTo>
                    <a:pt x="25400" y="38100"/>
                  </a:lnTo>
                  <a:lnTo>
                    <a:pt x="12700" y="50800"/>
                  </a:lnTo>
                  <a:lnTo>
                    <a:pt x="0" y="76200"/>
                  </a:lnTo>
                  <a:lnTo>
                    <a:pt x="12700" y="88900"/>
                  </a:lnTo>
                  <a:lnTo>
                    <a:pt x="25400" y="101600"/>
                  </a:lnTo>
                  <a:lnTo>
                    <a:pt x="38100" y="114300"/>
                  </a:lnTo>
                  <a:lnTo>
                    <a:pt x="76200" y="114300"/>
                  </a:lnTo>
                  <a:lnTo>
                    <a:pt x="88900" y="101600"/>
                  </a:lnTo>
                  <a:lnTo>
                    <a:pt x="114300" y="88900"/>
                  </a:lnTo>
                  <a:lnTo>
                    <a:pt x="127000" y="63500"/>
                  </a:lnTo>
                  <a:lnTo>
                    <a:pt x="127000" y="50800"/>
                  </a:lnTo>
                  <a:lnTo>
                    <a:pt x="127000" y="25400"/>
                  </a:lnTo>
                  <a:lnTo>
                    <a:pt x="127000" y="25400"/>
                  </a:lnTo>
                  <a:lnTo>
                    <a:pt x="127000" y="25400"/>
                  </a:lnTo>
                  <a:lnTo>
                    <a:pt x="127000" y="38100"/>
                  </a:lnTo>
                  <a:lnTo>
                    <a:pt x="152400" y="88900"/>
                  </a:lnTo>
                  <a:lnTo>
                    <a:pt x="177800" y="101600"/>
                  </a:lnTo>
                  <a:lnTo>
                    <a:pt x="203200" y="101600"/>
                  </a:lnTo>
                  <a:lnTo>
                    <a:pt x="228600" y="101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8" name="Vrije vorm 567"/>
            <p:cNvSpPr/>
            <p:nvPr/>
          </p:nvSpPr>
          <p:spPr>
            <a:xfrm>
              <a:off x="4533900" y="4775200"/>
              <a:ext cx="215901" cy="342901"/>
            </a:xfrm>
            <a:custGeom>
              <a:avLst/>
              <a:gdLst/>
              <a:ahLst/>
              <a:cxnLst/>
              <a:rect l="0" t="0" r="0" b="0"/>
              <a:pathLst>
                <a:path w="215901" h="342901">
                  <a:moveTo>
                    <a:pt x="203200" y="0"/>
                  </a:moveTo>
                  <a:lnTo>
                    <a:pt x="177800" y="0"/>
                  </a:lnTo>
                  <a:lnTo>
                    <a:pt x="139700" y="0"/>
                  </a:lnTo>
                  <a:lnTo>
                    <a:pt x="127000" y="12700"/>
                  </a:lnTo>
                  <a:lnTo>
                    <a:pt x="101600" y="38100"/>
                  </a:lnTo>
                  <a:lnTo>
                    <a:pt x="88900" y="50800"/>
                  </a:lnTo>
                  <a:lnTo>
                    <a:pt x="88900" y="63500"/>
                  </a:lnTo>
                  <a:lnTo>
                    <a:pt x="101600" y="76200"/>
                  </a:lnTo>
                  <a:lnTo>
                    <a:pt x="127000" y="88900"/>
                  </a:lnTo>
                  <a:lnTo>
                    <a:pt x="139700" y="76200"/>
                  </a:lnTo>
                  <a:lnTo>
                    <a:pt x="177800" y="63500"/>
                  </a:lnTo>
                  <a:lnTo>
                    <a:pt x="190500" y="50800"/>
                  </a:lnTo>
                  <a:lnTo>
                    <a:pt x="203200" y="38100"/>
                  </a:lnTo>
                  <a:lnTo>
                    <a:pt x="215900" y="25400"/>
                  </a:lnTo>
                  <a:lnTo>
                    <a:pt x="215900" y="12700"/>
                  </a:lnTo>
                  <a:lnTo>
                    <a:pt x="215900" y="12700"/>
                  </a:lnTo>
                  <a:lnTo>
                    <a:pt x="215900" y="12700"/>
                  </a:lnTo>
                  <a:lnTo>
                    <a:pt x="215900" y="38100"/>
                  </a:lnTo>
                  <a:lnTo>
                    <a:pt x="215900" y="50800"/>
                  </a:lnTo>
                  <a:lnTo>
                    <a:pt x="215900" y="177800"/>
                  </a:lnTo>
                  <a:lnTo>
                    <a:pt x="203200" y="228600"/>
                  </a:lnTo>
                  <a:lnTo>
                    <a:pt x="190500" y="279400"/>
                  </a:lnTo>
                  <a:lnTo>
                    <a:pt x="177800" y="317500"/>
                  </a:lnTo>
                  <a:lnTo>
                    <a:pt x="165100" y="330200"/>
                  </a:lnTo>
                  <a:lnTo>
                    <a:pt x="139700" y="342900"/>
                  </a:lnTo>
                  <a:lnTo>
                    <a:pt x="114300" y="342900"/>
                  </a:lnTo>
                  <a:lnTo>
                    <a:pt x="76200" y="330200"/>
                  </a:lnTo>
                  <a:lnTo>
                    <a:pt x="50800" y="317500"/>
                  </a:lnTo>
                  <a:lnTo>
                    <a:pt x="12700" y="292100"/>
                  </a:lnTo>
                  <a:lnTo>
                    <a:pt x="12700" y="279400"/>
                  </a:lnTo>
                  <a:lnTo>
                    <a:pt x="0" y="292100"/>
                  </a:lnTo>
                  <a:lnTo>
                    <a:pt x="0" y="279400"/>
                  </a:lnTo>
                  <a:lnTo>
                    <a:pt x="25400" y="241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9" name="Vrije vorm 568"/>
            <p:cNvSpPr/>
            <p:nvPr/>
          </p:nvSpPr>
          <p:spPr>
            <a:xfrm>
              <a:off x="4826000" y="4610100"/>
              <a:ext cx="127001" cy="508001"/>
            </a:xfrm>
            <a:custGeom>
              <a:avLst/>
              <a:gdLst/>
              <a:ahLst/>
              <a:cxnLst/>
              <a:rect l="0" t="0" r="0" b="0"/>
              <a:pathLst>
                <a:path w="127001" h="508001">
                  <a:moveTo>
                    <a:pt x="0" y="0"/>
                  </a:moveTo>
                  <a:lnTo>
                    <a:pt x="38100" y="12700"/>
                  </a:lnTo>
                  <a:lnTo>
                    <a:pt x="50800" y="38100"/>
                  </a:lnTo>
                  <a:lnTo>
                    <a:pt x="76200" y="63500"/>
                  </a:lnTo>
                  <a:lnTo>
                    <a:pt x="88900" y="101600"/>
                  </a:lnTo>
                  <a:lnTo>
                    <a:pt x="114300" y="152400"/>
                  </a:lnTo>
                  <a:lnTo>
                    <a:pt x="114300" y="190500"/>
                  </a:lnTo>
                  <a:lnTo>
                    <a:pt x="127000" y="241300"/>
                  </a:lnTo>
                  <a:lnTo>
                    <a:pt x="127000" y="292100"/>
                  </a:lnTo>
                  <a:lnTo>
                    <a:pt x="127000" y="342900"/>
                  </a:lnTo>
                  <a:lnTo>
                    <a:pt x="127000" y="381000"/>
                  </a:lnTo>
                  <a:lnTo>
                    <a:pt x="114300" y="406400"/>
                  </a:lnTo>
                  <a:lnTo>
                    <a:pt x="101600" y="444500"/>
                  </a:lnTo>
                  <a:lnTo>
                    <a:pt x="76200" y="469900"/>
                  </a:lnTo>
                  <a:lnTo>
                    <a:pt x="63500" y="482600"/>
                  </a:lnTo>
                  <a:lnTo>
                    <a:pt x="38100" y="508000"/>
                  </a:lnTo>
                  <a:lnTo>
                    <a:pt x="38100" y="508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0" name="Vrije vorm 569"/>
            <p:cNvSpPr/>
            <p:nvPr/>
          </p:nvSpPr>
          <p:spPr>
            <a:xfrm>
              <a:off x="2578100" y="5257800"/>
              <a:ext cx="863601" cy="1638301"/>
            </a:xfrm>
            <a:custGeom>
              <a:avLst/>
              <a:gdLst/>
              <a:ahLst/>
              <a:cxnLst/>
              <a:rect l="0" t="0" r="0" b="0"/>
              <a:pathLst>
                <a:path w="863601" h="1638301">
                  <a:moveTo>
                    <a:pt x="0" y="1562100"/>
                  </a:moveTo>
                  <a:lnTo>
                    <a:pt x="0" y="1562100"/>
                  </a:lnTo>
                  <a:lnTo>
                    <a:pt x="0" y="1549400"/>
                  </a:lnTo>
                  <a:lnTo>
                    <a:pt x="12700" y="1511300"/>
                  </a:lnTo>
                  <a:lnTo>
                    <a:pt x="25400" y="1498600"/>
                  </a:lnTo>
                  <a:lnTo>
                    <a:pt x="25400" y="1460500"/>
                  </a:lnTo>
                  <a:lnTo>
                    <a:pt x="25400" y="1435100"/>
                  </a:lnTo>
                  <a:lnTo>
                    <a:pt x="25400" y="1397000"/>
                  </a:lnTo>
                  <a:lnTo>
                    <a:pt x="25400" y="1358900"/>
                  </a:lnTo>
                  <a:lnTo>
                    <a:pt x="12700" y="1320800"/>
                  </a:lnTo>
                  <a:lnTo>
                    <a:pt x="12700" y="1282700"/>
                  </a:lnTo>
                  <a:lnTo>
                    <a:pt x="12700" y="1219200"/>
                  </a:lnTo>
                  <a:lnTo>
                    <a:pt x="12700" y="1168400"/>
                  </a:lnTo>
                  <a:lnTo>
                    <a:pt x="12700" y="1117600"/>
                  </a:lnTo>
                  <a:lnTo>
                    <a:pt x="12700" y="1054100"/>
                  </a:lnTo>
                  <a:lnTo>
                    <a:pt x="25400" y="1003300"/>
                  </a:lnTo>
                  <a:lnTo>
                    <a:pt x="25400" y="939800"/>
                  </a:lnTo>
                  <a:lnTo>
                    <a:pt x="25400" y="889000"/>
                  </a:lnTo>
                  <a:lnTo>
                    <a:pt x="38100" y="825500"/>
                  </a:lnTo>
                  <a:lnTo>
                    <a:pt x="38100" y="774700"/>
                  </a:lnTo>
                  <a:lnTo>
                    <a:pt x="50800" y="711200"/>
                  </a:lnTo>
                  <a:lnTo>
                    <a:pt x="63500" y="647700"/>
                  </a:lnTo>
                  <a:lnTo>
                    <a:pt x="76200" y="596900"/>
                  </a:lnTo>
                  <a:lnTo>
                    <a:pt x="88900" y="546100"/>
                  </a:lnTo>
                  <a:lnTo>
                    <a:pt x="88900" y="482600"/>
                  </a:lnTo>
                  <a:lnTo>
                    <a:pt x="114300" y="431800"/>
                  </a:lnTo>
                  <a:lnTo>
                    <a:pt x="127000" y="381000"/>
                  </a:lnTo>
                  <a:lnTo>
                    <a:pt x="139700" y="330200"/>
                  </a:lnTo>
                  <a:lnTo>
                    <a:pt x="139700" y="279400"/>
                  </a:lnTo>
                  <a:lnTo>
                    <a:pt x="152400" y="228600"/>
                  </a:lnTo>
                  <a:lnTo>
                    <a:pt x="177800" y="190500"/>
                  </a:lnTo>
                  <a:lnTo>
                    <a:pt x="190500" y="139700"/>
                  </a:lnTo>
                  <a:lnTo>
                    <a:pt x="203200" y="101600"/>
                  </a:lnTo>
                  <a:lnTo>
                    <a:pt x="228600" y="76200"/>
                  </a:lnTo>
                  <a:lnTo>
                    <a:pt x="241300" y="38100"/>
                  </a:lnTo>
                  <a:lnTo>
                    <a:pt x="266700" y="25400"/>
                  </a:lnTo>
                  <a:lnTo>
                    <a:pt x="292100" y="12700"/>
                  </a:lnTo>
                  <a:lnTo>
                    <a:pt x="304800" y="0"/>
                  </a:lnTo>
                  <a:lnTo>
                    <a:pt x="342900" y="0"/>
                  </a:lnTo>
                  <a:lnTo>
                    <a:pt x="368300" y="12700"/>
                  </a:lnTo>
                  <a:lnTo>
                    <a:pt x="406400" y="25400"/>
                  </a:lnTo>
                  <a:lnTo>
                    <a:pt x="431800" y="63500"/>
                  </a:lnTo>
                  <a:lnTo>
                    <a:pt x="457200" y="88900"/>
                  </a:lnTo>
                  <a:lnTo>
                    <a:pt x="482600" y="127000"/>
                  </a:lnTo>
                  <a:lnTo>
                    <a:pt x="508000" y="177800"/>
                  </a:lnTo>
                  <a:lnTo>
                    <a:pt x="533400" y="215900"/>
                  </a:lnTo>
                  <a:lnTo>
                    <a:pt x="558800" y="292100"/>
                  </a:lnTo>
                  <a:lnTo>
                    <a:pt x="584200" y="355600"/>
                  </a:lnTo>
                  <a:lnTo>
                    <a:pt x="596900" y="419100"/>
                  </a:lnTo>
                  <a:lnTo>
                    <a:pt x="622300" y="482600"/>
                  </a:lnTo>
                  <a:lnTo>
                    <a:pt x="635000" y="558800"/>
                  </a:lnTo>
                  <a:lnTo>
                    <a:pt x="647700" y="635000"/>
                  </a:lnTo>
                  <a:lnTo>
                    <a:pt x="660400" y="698500"/>
                  </a:lnTo>
                  <a:lnTo>
                    <a:pt x="685800" y="774700"/>
                  </a:lnTo>
                  <a:lnTo>
                    <a:pt x="698500" y="850900"/>
                  </a:lnTo>
                  <a:lnTo>
                    <a:pt x="711200" y="927100"/>
                  </a:lnTo>
                  <a:lnTo>
                    <a:pt x="723900" y="1003300"/>
                  </a:lnTo>
                  <a:lnTo>
                    <a:pt x="736600" y="1079500"/>
                  </a:lnTo>
                  <a:lnTo>
                    <a:pt x="749300" y="1155700"/>
                  </a:lnTo>
                  <a:lnTo>
                    <a:pt x="762000" y="1219200"/>
                  </a:lnTo>
                  <a:lnTo>
                    <a:pt x="774700" y="1282700"/>
                  </a:lnTo>
                  <a:lnTo>
                    <a:pt x="787400" y="1346200"/>
                  </a:lnTo>
                  <a:lnTo>
                    <a:pt x="800100" y="1409700"/>
                  </a:lnTo>
                  <a:lnTo>
                    <a:pt x="812800" y="1460500"/>
                  </a:lnTo>
                  <a:lnTo>
                    <a:pt x="812800" y="1498600"/>
                  </a:lnTo>
                  <a:lnTo>
                    <a:pt x="825500" y="1549400"/>
                  </a:lnTo>
                  <a:lnTo>
                    <a:pt x="838200" y="1574800"/>
                  </a:lnTo>
                  <a:lnTo>
                    <a:pt x="838200" y="1612900"/>
                  </a:lnTo>
                  <a:lnTo>
                    <a:pt x="863600" y="1625600"/>
                  </a:lnTo>
                  <a:lnTo>
                    <a:pt x="863600" y="1638300"/>
                  </a:lnTo>
                  <a:lnTo>
                    <a:pt x="863600" y="1638300"/>
                  </a:lnTo>
                </a:path>
              </a:pathLst>
            </a:custGeom>
            <a:ln w="152400" cap="flat" cmpd="sng" algn="ctr">
              <a:solidFill>
                <a:srgbClr val="00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1" name="Vrije vorm 570"/>
            <p:cNvSpPr/>
            <p:nvPr/>
          </p:nvSpPr>
          <p:spPr>
            <a:xfrm>
              <a:off x="3225800" y="5397500"/>
              <a:ext cx="241301" cy="88901"/>
            </a:xfrm>
            <a:custGeom>
              <a:avLst/>
              <a:gdLst/>
              <a:ahLst/>
              <a:cxnLst/>
              <a:rect l="0" t="0" r="0" b="0"/>
              <a:pathLst>
                <a:path w="241301" h="88901">
                  <a:moveTo>
                    <a:pt x="0" y="88900"/>
                  </a:moveTo>
                  <a:lnTo>
                    <a:pt x="0" y="76200"/>
                  </a:lnTo>
                  <a:lnTo>
                    <a:pt x="38100" y="63500"/>
                  </a:lnTo>
                  <a:lnTo>
                    <a:pt x="63500" y="50800"/>
                  </a:lnTo>
                  <a:lnTo>
                    <a:pt x="50800" y="50800"/>
                  </a:lnTo>
                  <a:lnTo>
                    <a:pt x="63500" y="50800"/>
                  </a:lnTo>
                  <a:lnTo>
                    <a:pt x="101600" y="38100"/>
                  </a:lnTo>
                  <a:lnTo>
                    <a:pt x="127000" y="25400"/>
                  </a:lnTo>
                  <a:lnTo>
                    <a:pt x="152400" y="12700"/>
                  </a:lnTo>
                  <a:lnTo>
                    <a:pt x="177800" y="12700"/>
                  </a:lnTo>
                  <a:lnTo>
                    <a:pt x="190500" y="0"/>
                  </a:lnTo>
                  <a:lnTo>
                    <a:pt x="203200" y="0"/>
                  </a:lnTo>
                  <a:lnTo>
                    <a:pt x="215900" y="0"/>
                  </a:lnTo>
                  <a:lnTo>
                    <a:pt x="215900" y="0"/>
                  </a:lnTo>
                  <a:lnTo>
                    <a:pt x="215900" y="0"/>
                  </a:lnTo>
                  <a:lnTo>
                    <a:pt x="228600" y="0"/>
                  </a:lnTo>
                  <a:lnTo>
                    <a:pt x="241300" y="0"/>
                  </a:lnTo>
                  <a:lnTo>
                    <a:pt x="2413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2" name="Vrije vorm 571"/>
            <p:cNvSpPr/>
            <p:nvPr/>
          </p:nvSpPr>
          <p:spPr>
            <a:xfrm>
              <a:off x="3263900" y="5130800"/>
              <a:ext cx="215901" cy="266701"/>
            </a:xfrm>
            <a:custGeom>
              <a:avLst/>
              <a:gdLst/>
              <a:ahLst/>
              <a:cxnLst/>
              <a:rect l="0" t="0" r="0" b="0"/>
              <a:pathLst>
                <a:path w="215901" h="266701">
                  <a:moveTo>
                    <a:pt x="76200" y="266700"/>
                  </a:moveTo>
                  <a:lnTo>
                    <a:pt x="50800" y="228600"/>
                  </a:lnTo>
                  <a:lnTo>
                    <a:pt x="38100" y="203200"/>
                  </a:lnTo>
                  <a:lnTo>
                    <a:pt x="25400" y="177800"/>
                  </a:lnTo>
                  <a:lnTo>
                    <a:pt x="12700" y="152400"/>
                  </a:lnTo>
                  <a:lnTo>
                    <a:pt x="0" y="114300"/>
                  </a:lnTo>
                  <a:lnTo>
                    <a:pt x="0" y="88900"/>
                  </a:lnTo>
                  <a:lnTo>
                    <a:pt x="0" y="50800"/>
                  </a:lnTo>
                  <a:lnTo>
                    <a:pt x="0" y="38100"/>
                  </a:lnTo>
                  <a:lnTo>
                    <a:pt x="12700" y="25400"/>
                  </a:lnTo>
                  <a:lnTo>
                    <a:pt x="25400" y="0"/>
                  </a:lnTo>
                  <a:lnTo>
                    <a:pt x="38100" y="0"/>
                  </a:lnTo>
                  <a:lnTo>
                    <a:pt x="50800" y="0"/>
                  </a:lnTo>
                  <a:lnTo>
                    <a:pt x="76200" y="25400"/>
                  </a:lnTo>
                  <a:lnTo>
                    <a:pt x="101600" y="38100"/>
                  </a:lnTo>
                  <a:lnTo>
                    <a:pt x="127000" y="76200"/>
                  </a:lnTo>
                  <a:lnTo>
                    <a:pt x="139700" y="101600"/>
                  </a:lnTo>
                  <a:lnTo>
                    <a:pt x="152400" y="139700"/>
                  </a:lnTo>
                  <a:lnTo>
                    <a:pt x="165100" y="165100"/>
                  </a:lnTo>
                  <a:lnTo>
                    <a:pt x="177800" y="203200"/>
                  </a:lnTo>
                  <a:lnTo>
                    <a:pt x="190500" y="215900"/>
                  </a:lnTo>
                  <a:lnTo>
                    <a:pt x="203200" y="241300"/>
                  </a:lnTo>
                  <a:lnTo>
                    <a:pt x="215900" y="254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3" name="Vrije vorm 572"/>
            <p:cNvSpPr/>
            <p:nvPr/>
          </p:nvSpPr>
          <p:spPr>
            <a:xfrm>
              <a:off x="3467100" y="5308600"/>
              <a:ext cx="609601" cy="381001"/>
            </a:xfrm>
            <a:custGeom>
              <a:avLst/>
              <a:gdLst/>
              <a:ahLst/>
              <a:cxnLst/>
              <a:rect l="0" t="0" r="0" b="0"/>
              <a:pathLst>
                <a:path w="609601" h="381001">
                  <a:moveTo>
                    <a:pt x="25400" y="76200"/>
                  </a:moveTo>
                  <a:lnTo>
                    <a:pt x="50800" y="63500"/>
                  </a:lnTo>
                  <a:lnTo>
                    <a:pt x="76200" y="50800"/>
                  </a:lnTo>
                  <a:lnTo>
                    <a:pt x="101600" y="50800"/>
                  </a:lnTo>
                  <a:lnTo>
                    <a:pt x="139700" y="50800"/>
                  </a:lnTo>
                  <a:lnTo>
                    <a:pt x="165100" y="38100"/>
                  </a:lnTo>
                  <a:lnTo>
                    <a:pt x="203200" y="25400"/>
                  </a:lnTo>
                  <a:lnTo>
                    <a:pt x="228600" y="25400"/>
                  </a:lnTo>
                  <a:lnTo>
                    <a:pt x="266700" y="12700"/>
                  </a:lnTo>
                  <a:lnTo>
                    <a:pt x="304800" y="12700"/>
                  </a:lnTo>
                  <a:lnTo>
                    <a:pt x="342900" y="12700"/>
                  </a:lnTo>
                  <a:lnTo>
                    <a:pt x="368300" y="0"/>
                  </a:lnTo>
                  <a:lnTo>
                    <a:pt x="393700" y="0"/>
                  </a:lnTo>
                  <a:lnTo>
                    <a:pt x="431800" y="0"/>
                  </a:lnTo>
                  <a:lnTo>
                    <a:pt x="457200" y="0"/>
                  </a:lnTo>
                  <a:lnTo>
                    <a:pt x="495300" y="0"/>
                  </a:lnTo>
                  <a:lnTo>
                    <a:pt x="520700" y="12700"/>
                  </a:lnTo>
                  <a:lnTo>
                    <a:pt x="546100" y="12700"/>
                  </a:lnTo>
                  <a:lnTo>
                    <a:pt x="571500" y="25400"/>
                  </a:lnTo>
                  <a:lnTo>
                    <a:pt x="584200" y="25400"/>
                  </a:lnTo>
                  <a:lnTo>
                    <a:pt x="596900" y="38100"/>
                  </a:lnTo>
                  <a:lnTo>
                    <a:pt x="596900" y="25400"/>
                  </a:lnTo>
                  <a:lnTo>
                    <a:pt x="609600" y="38100"/>
                  </a:lnTo>
                  <a:lnTo>
                    <a:pt x="609600" y="63500"/>
                  </a:lnTo>
                  <a:lnTo>
                    <a:pt x="609600" y="76200"/>
                  </a:lnTo>
                  <a:lnTo>
                    <a:pt x="596900" y="88900"/>
                  </a:lnTo>
                  <a:lnTo>
                    <a:pt x="584200" y="101600"/>
                  </a:lnTo>
                  <a:lnTo>
                    <a:pt x="571500" y="127000"/>
                  </a:lnTo>
                  <a:lnTo>
                    <a:pt x="546100" y="139700"/>
                  </a:lnTo>
                  <a:lnTo>
                    <a:pt x="520700" y="152400"/>
                  </a:lnTo>
                  <a:lnTo>
                    <a:pt x="508000" y="165100"/>
                  </a:lnTo>
                  <a:lnTo>
                    <a:pt x="482600" y="190500"/>
                  </a:lnTo>
                  <a:lnTo>
                    <a:pt x="457200" y="203200"/>
                  </a:lnTo>
                  <a:lnTo>
                    <a:pt x="431800" y="215900"/>
                  </a:lnTo>
                  <a:lnTo>
                    <a:pt x="393700" y="241300"/>
                  </a:lnTo>
                  <a:lnTo>
                    <a:pt x="368300" y="254000"/>
                  </a:lnTo>
                  <a:lnTo>
                    <a:pt x="330200" y="266700"/>
                  </a:lnTo>
                  <a:lnTo>
                    <a:pt x="292100" y="292100"/>
                  </a:lnTo>
                  <a:lnTo>
                    <a:pt x="254000" y="304800"/>
                  </a:lnTo>
                  <a:lnTo>
                    <a:pt x="203200" y="317500"/>
                  </a:lnTo>
                  <a:lnTo>
                    <a:pt x="165100" y="330200"/>
                  </a:lnTo>
                  <a:lnTo>
                    <a:pt x="114300" y="330200"/>
                  </a:lnTo>
                  <a:lnTo>
                    <a:pt x="88900" y="355600"/>
                  </a:lnTo>
                  <a:lnTo>
                    <a:pt x="50800" y="355600"/>
                  </a:lnTo>
                  <a:lnTo>
                    <a:pt x="38100" y="368300"/>
                  </a:lnTo>
                  <a:lnTo>
                    <a:pt x="25400" y="368300"/>
                  </a:lnTo>
                  <a:lnTo>
                    <a:pt x="0" y="381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4" name="Vrije vorm 573"/>
            <p:cNvSpPr/>
            <p:nvPr/>
          </p:nvSpPr>
          <p:spPr>
            <a:xfrm>
              <a:off x="3530600" y="5613400"/>
              <a:ext cx="254001" cy="304801"/>
            </a:xfrm>
            <a:custGeom>
              <a:avLst/>
              <a:gdLst/>
              <a:ahLst/>
              <a:cxnLst/>
              <a:rect l="0" t="0" r="0" b="0"/>
              <a:pathLst>
                <a:path w="254001" h="304801">
                  <a:moveTo>
                    <a:pt x="203200" y="0"/>
                  </a:moveTo>
                  <a:lnTo>
                    <a:pt x="203200" y="0"/>
                  </a:lnTo>
                  <a:lnTo>
                    <a:pt x="228600" y="50800"/>
                  </a:lnTo>
                  <a:lnTo>
                    <a:pt x="254000" y="76200"/>
                  </a:lnTo>
                  <a:lnTo>
                    <a:pt x="254000" y="101600"/>
                  </a:lnTo>
                  <a:lnTo>
                    <a:pt x="254000" y="127000"/>
                  </a:lnTo>
                  <a:lnTo>
                    <a:pt x="254000" y="165100"/>
                  </a:lnTo>
                  <a:lnTo>
                    <a:pt x="254000" y="203200"/>
                  </a:lnTo>
                  <a:lnTo>
                    <a:pt x="241300" y="241300"/>
                  </a:lnTo>
                  <a:lnTo>
                    <a:pt x="228600" y="266700"/>
                  </a:lnTo>
                  <a:lnTo>
                    <a:pt x="215900" y="292100"/>
                  </a:lnTo>
                  <a:lnTo>
                    <a:pt x="203200" y="304800"/>
                  </a:lnTo>
                  <a:lnTo>
                    <a:pt x="190500" y="304800"/>
                  </a:lnTo>
                  <a:lnTo>
                    <a:pt x="165100" y="292100"/>
                  </a:lnTo>
                  <a:lnTo>
                    <a:pt x="139700" y="279400"/>
                  </a:lnTo>
                  <a:lnTo>
                    <a:pt x="114300" y="241300"/>
                  </a:lnTo>
                  <a:lnTo>
                    <a:pt x="88900" y="215900"/>
                  </a:lnTo>
                  <a:lnTo>
                    <a:pt x="63500" y="190500"/>
                  </a:lnTo>
                  <a:lnTo>
                    <a:pt x="38100" y="152400"/>
                  </a:lnTo>
                  <a:lnTo>
                    <a:pt x="25400" y="127000"/>
                  </a:lnTo>
                  <a:lnTo>
                    <a:pt x="0" y="114300"/>
                  </a:lnTo>
                  <a:lnTo>
                    <a:pt x="0" y="88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5" name="Vrije vorm 574"/>
            <p:cNvSpPr/>
            <p:nvPr/>
          </p:nvSpPr>
          <p:spPr>
            <a:xfrm>
              <a:off x="2844800" y="5486400"/>
              <a:ext cx="546101" cy="330201"/>
            </a:xfrm>
            <a:custGeom>
              <a:avLst/>
              <a:gdLst/>
              <a:ahLst/>
              <a:cxnLst/>
              <a:rect l="0" t="0" r="0" b="0"/>
              <a:pathLst>
                <a:path w="546101" h="330201">
                  <a:moveTo>
                    <a:pt x="368300" y="38100"/>
                  </a:moveTo>
                  <a:lnTo>
                    <a:pt x="368300" y="38100"/>
                  </a:lnTo>
                  <a:lnTo>
                    <a:pt x="355600" y="38100"/>
                  </a:lnTo>
                  <a:lnTo>
                    <a:pt x="342900" y="38100"/>
                  </a:lnTo>
                  <a:lnTo>
                    <a:pt x="228600" y="12700"/>
                  </a:lnTo>
                  <a:lnTo>
                    <a:pt x="190500" y="0"/>
                  </a:lnTo>
                  <a:lnTo>
                    <a:pt x="139700" y="0"/>
                  </a:lnTo>
                  <a:lnTo>
                    <a:pt x="114300" y="12700"/>
                  </a:lnTo>
                  <a:lnTo>
                    <a:pt x="76200" y="12700"/>
                  </a:lnTo>
                  <a:lnTo>
                    <a:pt x="50800" y="25400"/>
                  </a:lnTo>
                  <a:lnTo>
                    <a:pt x="25400" y="25400"/>
                  </a:lnTo>
                  <a:lnTo>
                    <a:pt x="0" y="38100"/>
                  </a:lnTo>
                  <a:lnTo>
                    <a:pt x="0" y="6350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50800" y="88900"/>
                  </a:lnTo>
                  <a:lnTo>
                    <a:pt x="76200" y="101600"/>
                  </a:lnTo>
                  <a:lnTo>
                    <a:pt x="101600" y="127000"/>
                  </a:lnTo>
                  <a:lnTo>
                    <a:pt x="139700" y="127000"/>
                  </a:lnTo>
                  <a:lnTo>
                    <a:pt x="165100" y="139700"/>
                  </a:lnTo>
                  <a:lnTo>
                    <a:pt x="203200" y="139700"/>
                  </a:lnTo>
                  <a:lnTo>
                    <a:pt x="215900" y="139700"/>
                  </a:lnTo>
                  <a:lnTo>
                    <a:pt x="228600" y="139700"/>
                  </a:lnTo>
                  <a:lnTo>
                    <a:pt x="254000" y="152400"/>
                  </a:lnTo>
                  <a:lnTo>
                    <a:pt x="254000" y="152400"/>
                  </a:lnTo>
                  <a:lnTo>
                    <a:pt x="203200" y="190500"/>
                  </a:lnTo>
                  <a:lnTo>
                    <a:pt x="177800" y="203200"/>
                  </a:lnTo>
                  <a:lnTo>
                    <a:pt x="152400" y="215900"/>
                  </a:lnTo>
                  <a:lnTo>
                    <a:pt x="152400" y="241300"/>
                  </a:lnTo>
                  <a:lnTo>
                    <a:pt x="139700" y="266700"/>
                  </a:lnTo>
                  <a:lnTo>
                    <a:pt x="139700" y="279400"/>
                  </a:lnTo>
                  <a:lnTo>
                    <a:pt x="152400" y="292100"/>
                  </a:lnTo>
                  <a:lnTo>
                    <a:pt x="152400" y="304800"/>
                  </a:lnTo>
                  <a:lnTo>
                    <a:pt x="177800" y="317500"/>
                  </a:lnTo>
                  <a:lnTo>
                    <a:pt x="203200" y="330200"/>
                  </a:lnTo>
                  <a:lnTo>
                    <a:pt x="228600" y="330200"/>
                  </a:lnTo>
                  <a:lnTo>
                    <a:pt x="266700" y="330200"/>
                  </a:lnTo>
                  <a:lnTo>
                    <a:pt x="292100" y="317500"/>
                  </a:lnTo>
                  <a:lnTo>
                    <a:pt x="317500" y="304800"/>
                  </a:lnTo>
                  <a:lnTo>
                    <a:pt x="342900" y="292100"/>
                  </a:lnTo>
                  <a:lnTo>
                    <a:pt x="381000" y="292100"/>
                  </a:lnTo>
                  <a:lnTo>
                    <a:pt x="419100" y="266700"/>
                  </a:lnTo>
                  <a:lnTo>
                    <a:pt x="457200" y="266700"/>
                  </a:lnTo>
                  <a:lnTo>
                    <a:pt x="482600" y="254000"/>
                  </a:lnTo>
                  <a:lnTo>
                    <a:pt x="508000" y="241300"/>
                  </a:lnTo>
                  <a:lnTo>
                    <a:pt x="520700" y="228600"/>
                  </a:lnTo>
                  <a:lnTo>
                    <a:pt x="533400" y="215900"/>
                  </a:lnTo>
                  <a:lnTo>
                    <a:pt x="546100" y="203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6" name="Vrije vorm 575"/>
            <p:cNvSpPr/>
            <p:nvPr/>
          </p:nvSpPr>
          <p:spPr>
            <a:xfrm>
              <a:off x="4305300" y="5575300"/>
              <a:ext cx="596901" cy="647701"/>
            </a:xfrm>
            <a:custGeom>
              <a:avLst/>
              <a:gdLst/>
              <a:ahLst/>
              <a:cxnLst/>
              <a:rect l="0" t="0" r="0" b="0"/>
              <a:pathLst>
                <a:path w="596901" h="647701">
                  <a:moveTo>
                    <a:pt x="406400" y="88900"/>
                  </a:moveTo>
                  <a:lnTo>
                    <a:pt x="419100" y="88900"/>
                  </a:lnTo>
                  <a:lnTo>
                    <a:pt x="406400" y="50800"/>
                  </a:lnTo>
                  <a:lnTo>
                    <a:pt x="393700" y="38100"/>
                  </a:lnTo>
                  <a:lnTo>
                    <a:pt x="355600" y="12700"/>
                  </a:lnTo>
                  <a:lnTo>
                    <a:pt x="304800" y="0"/>
                  </a:lnTo>
                  <a:lnTo>
                    <a:pt x="254000" y="0"/>
                  </a:lnTo>
                  <a:lnTo>
                    <a:pt x="203200" y="0"/>
                  </a:lnTo>
                  <a:lnTo>
                    <a:pt x="139700" y="12700"/>
                  </a:lnTo>
                  <a:lnTo>
                    <a:pt x="101600" y="38100"/>
                  </a:lnTo>
                  <a:lnTo>
                    <a:pt x="63500" y="63500"/>
                  </a:lnTo>
                  <a:lnTo>
                    <a:pt x="25400" y="114300"/>
                  </a:lnTo>
                  <a:lnTo>
                    <a:pt x="12700" y="165100"/>
                  </a:lnTo>
                  <a:lnTo>
                    <a:pt x="0" y="215900"/>
                  </a:lnTo>
                  <a:lnTo>
                    <a:pt x="0" y="279400"/>
                  </a:lnTo>
                  <a:lnTo>
                    <a:pt x="25400" y="355600"/>
                  </a:lnTo>
                  <a:lnTo>
                    <a:pt x="50800" y="419100"/>
                  </a:lnTo>
                  <a:lnTo>
                    <a:pt x="101600" y="482600"/>
                  </a:lnTo>
                  <a:lnTo>
                    <a:pt x="152400" y="546100"/>
                  </a:lnTo>
                  <a:lnTo>
                    <a:pt x="215900" y="584200"/>
                  </a:lnTo>
                  <a:lnTo>
                    <a:pt x="266700" y="622300"/>
                  </a:lnTo>
                  <a:lnTo>
                    <a:pt x="330200" y="647700"/>
                  </a:lnTo>
                  <a:lnTo>
                    <a:pt x="393700" y="647700"/>
                  </a:lnTo>
                  <a:lnTo>
                    <a:pt x="444500" y="635000"/>
                  </a:lnTo>
                  <a:lnTo>
                    <a:pt x="495300" y="622300"/>
                  </a:lnTo>
                  <a:lnTo>
                    <a:pt x="533400" y="584200"/>
                  </a:lnTo>
                  <a:lnTo>
                    <a:pt x="571500" y="533400"/>
                  </a:lnTo>
                  <a:lnTo>
                    <a:pt x="584200" y="469900"/>
                  </a:lnTo>
                  <a:lnTo>
                    <a:pt x="596900" y="406400"/>
                  </a:lnTo>
                  <a:lnTo>
                    <a:pt x="596900" y="342900"/>
                  </a:lnTo>
                  <a:lnTo>
                    <a:pt x="571500" y="279400"/>
                  </a:lnTo>
                  <a:lnTo>
                    <a:pt x="533400" y="215900"/>
                  </a:lnTo>
                  <a:lnTo>
                    <a:pt x="482600" y="165100"/>
                  </a:lnTo>
                  <a:lnTo>
                    <a:pt x="431800" y="127000"/>
                  </a:lnTo>
                  <a:lnTo>
                    <a:pt x="381000" y="101600"/>
                  </a:lnTo>
                  <a:lnTo>
                    <a:pt x="330200" y="76200"/>
                  </a:lnTo>
                  <a:lnTo>
                    <a:pt x="317500" y="63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7" name="Vrije vorm 576"/>
            <p:cNvSpPr/>
            <p:nvPr/>
          </p:nvSpPr>
          <p:spPr>
            <a:xfrm>
              <a:off x="4660900" y="5537200"/>
              <a:ext cx="152401" cy="165101"/>
            </a:xfrm>
            <a:custGeom>
              <a:avLst/>
              <a:gdLst/>
              <a:ahLst/>
              <a:cxnLst/>
              <a:rect l="0" t="0" r="0" b="0"/>
              <a:pathLst>
                <a:path w="152401" h="165101">
                  <a:moveTo>
                    <a:pt x="0" y="165100"/>
                  </a:moveTo>
                  <a:lnTo>
                    <a:pt x="38100" y="152400"/>
                  </a:lnTo>
                  <a:lnTo>
                    <a:pt x="63500" y="139700"/>
                  </a:lnTo>
                  <a:lnTo>
                    <a:pt x="101600" y="127000"/>
                  </a:lnTo>
                  <a:lnTo>
                    <a:pt x="114300" y="101600"/>
                  </a:lnTo>
                  <a:lnTo>
                    <a:pt x="139700" y="88900"/>
                  </a:lnTo>
                  <a:lnTo>
                    <a:pt x="152400" y="63500"/>
                  </a:lnTo>
                  <a:lnTo>
                    <a:pt x="152400" y="38100"/>
                  </a:lnTo>
                  <a:lnTo>
                    <a:pt x="152400" y="25400"/>
                  </a:lnTo>
                  <a:lnTo>
                    <a:pt x="152400" y="12700"/>
                  </a:lnTo>
                  <a:lnTo>
                    <a:pt x="152400" y="12700"/>
                  </a:lnTo>
                  <a:lnTo>
                    <a:pt x="1143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8" name="Vrije vorm 577"/>
            <p:cNvSpPr/>
            <p:nvPr/>
          </p:nvSpPr>
          <p:spPr>
            <a:xfrm>
              <a:off x="4483100" y="579120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0"/>
                  </a:moveTo>
                  <a:lnTo>
                    <a:pt x="12700" y="25400"/>
                  </a:lnTo>
                  <a:lnTo>
                    <a:pt x="12700" y="50800"/>
                  </a:lnTo>
                  <a:lnTo>
                    <a:pt x="0" y="50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9" name="Vrije vorm 578"/>
            <p:cNvSpPr/>
            <p:nvPr/>
          </p:nvSpPr>
          <p:spPr>
            <a:xfrm>
              <a:off x="4597400" y="584200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25400" y="12700"/>
                  </a:lnTo>
                  <a:lnTo>
                    <a:pt x="12700" y="12700"/>
                  </a:lnTo>
                  <a:lnTo>
                    <a:pt x="0" y="63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0" name="Vrije vorm 579"/>
            <p:cNvSpPr/>
            <p:nvPr/>
          </p:nvSpPr>
          <p:spPr>
            <a:xfrm>
              <a:off x="4457700" y="5930900"/>
              <a:ext cx="152401" cy="127001"/>
            </a:xfrm>
            <a:custGeom>
              <a:avLst/>
              <a:gdLst/>
              <a:ahLst/>
              <a:cxnLst/>
              <a:rect l="0" t="0" r="0" b="0"/>
              <a:pathLst>
                <a:path w="152401" h="127001">
                  <a:moveTo>
                    <a:pt x="0" y="0"/>
                  </a:moveTo>
                  <a:lnTo>
                    <a:pt x="12700" y="25400"/>
                  </a:lnTo>
                  <a:lnTo>
                    <a:pt x="25400" y="38100"/>
                  </a:lnTo>
                  <a:lnTo>
                    <a:pt x="38100" y="63500"/>
                  </a:lnTo>
                  <a:lnTo>
                    <a:pt x="63500" y="88900"/>
                  </a:lnTo>
                  <a:lnTo>
                    <a:pt x="76200" y="101600"/>
                  </a:lnTo>
                  <a:lnTo>
                    <a:pt x="101600" y="114300"/>
                  </a:lnTo>
                  <a:lnTo>
                    <a:pt x="127000" y="114300"/>
                  </a:lnTo>
                  <a:lnTo>
                    <a:pt x="139700" y="127000"/>
                  </a:lnTo>
                  <a:lnTo>
                    <a:pt x="152400" y="127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1" name="Vrije vorm 580"/>
            <p:cNvSpPr/>
            <p:nvPr/>
          </p:nvSpPr>
          <p:spPr>
            <a:xfrm>
              <a:off x="3924300" y="5842000"/>
              <a:ext cx="215901" cy="254001"/>
            </a:xfrm>
            <a:custGeom>
              <a:avLst/>
              <a:gdLst/>
              <a:ahLst/>
              <a:cxnLst/>
              <a:rect l="0" t="0" r="0" b="0"/>
              <a:pathLst>
                <a:path w="215901" h="254001">
                  <a:moveTo>
                    <a:pt x="215900" y="88900"/>
                  </a:moveTo>
                  <a:lnTo>
                    <a:pt x="215900" y="88900"/>
                  </a:lnTo>
                  <a:lnTo>
                    <a:pt x="215900" y="76200"/>
                  </a:lnTo>
                  <a:lnTo>
                    <a:pt x="165100" y="38100"/>
                  </a:lnTo>
                  <a:lnTo>
                    <a:pt x="139700" y="25400"/>
                  </a:lnTo>
                  <a:lnTo>
                    <a:pt x="114300" y="12700"/>
                  </a:lnTo>
                  <a:lnTo>
                    <a:pt x="88900" y="0"/>
                  </a:lnTo>
                  <a:lnTo>
                    <a:pt x="63500" y="0"/>
                  </a:lnTo>
                  <a:lnTo>
                    <a:pt x="38100" y="0"/>
                  </a:lnTo>
                  <a:lnTo>
                    <a:pt x="25400" y="12700"/>
                  </a:lnTo>
                  <a:lnTo>
                    <a:pt x="12700" y="25400"/>
                  </a:lnTo>
                  <a:lnTo>
                    <a:pt x="0" y="50800"/>
                  </a:lnTo>
                  <a:lnTo>
                    <a:pt x="12700" y="63500"/>
                  </a:lnTo>
                  <a:lnTo>
                    <a:pt x="25400" y="88900"/>
                  </a:lnTo>
                  <a:lnTo>
                    <a:pt x="38100" y="127000"/>
                  </a:lnTo>
                  <a:lnTo>
                    <a:pt x="50800" y="152400"/>
                  </a:lnTo>
                  <a:lnTo>
                    <a:pt x="63500" y="177800"/>
                  </a:lnTo>
                  <a:lnTo>
                    <a:pt x="88900" y="203200"/>
                  </a:lnTo>
                  <a:lnTo>
                    <a:pt x="101600" y="215900"/>
                  </a:lnTo>
                  <a:lnTo>
                    <a:pt x="114300" y="241300"/>
                  </a:lnTo>
                  <a:lnTo>
                    <a:pt x="139700" y="254000"/>
                  </a:lnTo>
                  <a:lnTo>
                    <a:pt x="152400" y="254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2" name="Vrije vorm 581"/>
            <p:cNvSpPr/>
            <p:nvPr/>
          </p:nvSpPr>
          <p:spPr>
            <a:xfrm>
              <a:off x="4076700" y="5918200"/>
              <a:ext cx="114301" cy="215901"/>
            </a:xfrm>
            <a:custGeom>
              <a:avLst/>
              <a:gdLst/>
              <a:ahLst/>
              <a:cxnLst/>
              <a:rect l="0" t="0" r="0" b="0"/>
              <a:pathLst>
                <a:path w="114301" h="215901">
                  <a:moveTo>
                    <a:pt x="50800" y="0"/>
                  </a:moveTo>
                  <a:lnTo>
                    <a:pt x="63500" y="12700"/>
                  </a:lnTo>
                  <a:lnTo>
                    <a:pt x="76200" y="38100"/>
                  </a:lnTo>
                  <a:lnTo>
                    <a:pt x="101600" y="50800"/>
                  </a:lnTo>
                  <a:lnTo>
                    <a:pt x="114300" y="76200"/>
                  </a:lnTo>
                  <a:lnTo>
                    <a:pt x="114300" y="101600"/>
                  </a:lnTo>
                  <a:lnTo>
                    <a:pt x="114300" y="114300"/>
                  </a:lnTo>
                  <a:lnTo>
                    <a:pt x="114300" y="139700"/>
                  </a:lnTo>
                  <a:lnTo>
                    <a:pt x="101600" y="152400"/>
                  </a:lnTo>
                  <a:lnTo>
                    <a:pt x="76200" y="177800"/>
                  </a:lnTo>
                  <a:lnTo>
                    <a:pt x="50800" y="190500"/>
                  </a:lnTo>
                  <a:lnTo>
                    <a:pt x="25400" y="203200"/>
                  </a:lnTo>
                  <a:lnTo>
                    <a:pt x="12700" y="215900"/>
                  </a:lnTo>
                  <a:lnTo>
                    <a:pt x="0" y="215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3" name="Vrije vorm 582"/>
            <p:cNvSpPr/>
            <p:nvPr/>
          </p:nvSpPr>
          <p:spPr>
            <a:xfrm>
              <a:off x="4089400" y="6108700"/>
              <a:ext cx="152401" cy="241301"/>
            </a:xfrm>
            <a:custGeom>
              <a:avLst/>
              <a:gdLst/>
              <a:ahLst/>
              <a:cxnLst/>
              <a:rect l="0" t="0" r="0" b="0"/>
              <a:pathLst>
                <a:path w="152401" h="241301">
                  <a:moveTo>
                    <a:pt x="0" y="0"/>
                  </a:moveTo>
                  <a:lnTo>
                    <a:pt x="0" y="12700"/>
                  </a:lnTo>
                  <a:lnTo>
                    <a:pt x="12700" y="12700"/>
                  </a:lnTo>
                  <a:lnTo>
                    <a:pt x="25400" y="50800"/>
                  </a:lnTo>
                  <a:lnTo>
                    <a:pt x="38100" y="63500"/>
                  </a:lnTo>
                  <a:lnTo>
                    <a:pt x="50800" y="88900"/>
                  </a:lnTo>
                  <a:lnTo>
                    <a:pt x="63500" y="101600"/>
                  </a:lnTo>
                  <a:lnTo>
                    <a:pt x="88900" y="127000"/>
                  </a:lnTo>
                  <a:lnTo>
                    <a:pt x="101600" y="152400"/>
                  </a:lnTo>
                  <a:lnTo>
                    <a:pt x="114300" y="177800"/>
                  </a:lnTo>
                  <a:lnTo>
                    <a:pt x="127000" y="203200"/>
                  </a:lnTo>
                  <a:lnTo>
                    <a:pt x="127000" y="215900"/>
                  </a:lnTo>
                  <a:lnTo>
                    <a:pt x="139700" y="241300"/>
                  </a:lnTo>
                  <a:lnTo>
                    <a:pt x="152400" y="241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4" name="Vrije vorm 583"/>
            <p:cNvSpPr/>
            <p:nvPr/>
          </p:nvSpPr>
          <p:spPr>
            <a:xfrm>
              <a:off x="4178300" y="6096000"/>
              <a:ext cx="88901" cy="266701"/>
            </a:xfrm>
            <a:custGeom>
              <a:avLst/>
              <a:gdLst/>
              <a:ahLst/>
              <a:cxnLst/>
              <a:rect l="0" t="0" r="0" b="0"/>
              <a:pathLst>
                <a:path w="88901" h="266701">
                  <a:moveTo>
                    <a:pt x="0" y="0"/>
                  </a:moveTo>
                  <a:lnTo>
                    <a:pt x="0" y="12700"/>
                  </a:lnTo>
                  <a:lnTo>
                    <a:pt x="12700" y="25400"/>
                  </a:lnTo>
                  <a:lnTo>
                    <a:pt x="38100" y="88900"/>
                  </a:lnTo>
                  <a:lnTo>
                    <a:pt x="63500" y="114300"/>
                  </a:lnTo>
                  <a:lnTo>
                    <a:pt x="63500" y="152400"/>
                  </a:lnTo>
                  <a:lnTo>
                    <a:pt x="76200" y="177800"/>
                  </a:lnTo>
                  <a:lnTo>
                    <a:pt x="76200" y="203200"/>
                  </a:lnTo>
                  <a:lnTo>
                    <a:pt x="76200" y="228600"/>
                  </a:lnTo>
                  <a:lnTo>
                    <a:pt x="88900" y="254000"/>
                  </a:lnTo>
                  <a:lnTo>
                    <a:pt x="88900" y="266700"/>
                  </a:lnTo>
                  <a:lnTo>
                    <a:pt x="88900" y="254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5" name="Vrije vorm 584"/>
            <p:cNvSpPr/>
            <p:nvPr/>
          </p:nvSpPr>
          <p:spPr>
            <a:xfrm>
              <a:off x="4140200" y="581660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76200" y="25400"/>
                  </a:moveTo>
                  <a:lnTo>
                    <a:pt x="88900" y="25400"/>
                  </a:lnTo>
                  <a:lnTo>
                    <a:pt x="76200" y="25400"/>
                  </a:lnTo>
                  <a:lnTo>
                    <a:pt x="76200" y="25400"/>
                  </a:lnTo>
                  <a:lnTo>
                    <a:pt x="25400" y="0"/>
                  </a:ln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6" name="Vrije vorm 585"/>
            <p:cNvSpPr/>
            <p:nvPr/>
          </p:nvSpPr>
          <p:spPr>
            <a:xfrm>
              <a:off x="4165600" y="5880100"/>
              <a:ext cx="63501" cy="25401"/>
            </a:xfrm>
            <a:custGeom>
              <a:avLst/>
              <a:gdLst/>
              <a:ahLst/>
              <a:cxnLst/>
              <a:rect l="0" t="0" r="0" b="0"/>
              <a:pathLst>
                <a:path w="63501" h="25401">
                  <a:moveTo>
                    <a:pt x="63500" y="25400"/>
                  </a:moveTo>
                  <a:lnTo>
                    <a:pt x="25400" y="12700"/>
                  </a:ln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7" name="Vrije vorm 586"/>
            <p:cNvSpPr/>
            <p:nvPr/>
          </p:nvSpPr>
          <p:spPr>
            <a:xfrm>
              <a:off x="3911600" y="5588000"/>
              <a:ext cx="279401" cy="254001"/>
            </a:xfrm>
            <a:custGeom>
              <a:avLst/>
              <a:gdLst/>
              <a:ahLst/>
              <a:cxnLst/>
              <a:rect l="0" t="0" r="0" b="0"/>
              <a:pathLst>
                <a:path w="279401" h="254001">
                  <a:moveTo>
                    <a:pt x="228600" y="241300"/>
                  </a:moveTo>
                  <a:lnTo>
                    <a:pt x="241300" y="241300"/>
                  </a:lnTo>
                  <a:lnTo>
                    <a:pt x="266700" y="203200"/>
                  </a:lnTo>
                  <a:lnTo>
                    <a:pt x="279400" y="190500"/>
                  </a:lnTo>
                  <a:lnTo>
                    <a:pt x="279400" y="165100"/>
                  </a:lnTo>
                  <a:lnTo>
                    <a:pt x="279400" y="139700"/>
                  </a:lnTo>
                  <a:lnTo>
                    <a:pt x="266700" y="114300"/>
                  </a:lnTo>
                  <a:lnTo>
                    <a:pt x="254000" y="88900"/>
                  </a:lnTo>
                  <a:lnTo>
                    <a:pt x="241300" y="63500"/>
                  </a:lnTo>
                  <a:lnTo>
                    <a:pt x="215900" y="38100"/>
                  </a:lnTo>
                  <a:lnTo>
                    <a:pt x="190500" y="25400"/>
                  </a:lnTo>
                  <a:lnTo>
                    <a:pt x="165100" y="12700"/>
                  </a:lnTo>
                  <a:lnTo>
                    <a:pt x="139700" y="0"/>
                  </a:lnTo>
                  <a:lnTo>
                    <a:pt x="114300" y="0"/>
                  </a:lnTo>
                  <a:lnTo>
                    <a:pt x="76200" y="12700"/>
                  </a:lnTo>
                  <a:lnTo>
                    <a:pt x="50800" y="25400"/>
                  </a:lnTo>
                  <a:lnTo>
                    <a:pt x="12700" y="38100"/>
                  </a:lnTo>
                  <a:lnTo>
                    <a:pt x="0" y="635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12700" y="152400"/>
                  </a:lnTo>
                  <a:lnTo>
                    <a:pt x="38100" y="165100"/>
                  </a:lnTo>
                  <a:lnTo>
                    <a:pt x="63500" y="190500"/>
                  </a:lnTo>
                  <a:lnTo>
                    <a:pt x="101600" y="215900"/>
                  </a:lnTo>
                  <a:lnTo>
                    <a:pt x="139700" y="228600"/>
                  </a:lnTo>
                  <a:lnTo>
                    <a:pt x="165100" y="241300"/>
                  </a:lnTo>
                  <a:lnTo>
                    <a:pt x="190500" y="254000"/>
                  </a:lnTo>
                  <a:lnTo>
                    <a:pt x="203200" y="254000"/>
                  </a:lnTo>
                  <a:lnTo>
                    <a:pt x="215900" y="254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8" name="Vrije vorm 587"/>
            <p:cNvSpPr/>
            <p:nvPr/>
          </p:nvSpPr>
          <p:spPr>
            <a:xfrm>
              <a:off x="4483100" y="6197600"/>
              <a:ext cx="50801" cy="114301"/>
            </a:xfrm>
            <a:custGeom>
              <a:avLst/>
              <a:gdLst/>
              <a:ahLst/>
              <a:cxnLst/>
              <a:rect l="0" t="0" r="0" b="0"/>
              <a:pathLst>
                <a:path w="50801" h="114301">
                  <a:moveTo>
                    <a:pt x="50800" y="0"/>
                  </a:moveTo>
                  <a:lnTo>
                    <a:pt x="38100" y="12700"/>
                  </a:lnTo>
                  <a:lnTo>
                    <a:pt x="38100" y="25400"/>
                  </a:lnTo>
                  <a:lnTo>
                    <a:pt x="0" y="101600"/>
                  </a:lnTo>
                  <a:lnTo>
                    <a:pt x="0" y="114300"/>
                  </a:lnTo>
                  <a:lnTo>
                    <a:pt x="0" y="114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9" name="Vrije vorm 588"/>
            <p:cNvSpPr/>
            <p:nvPr/>
          </p:nvSpPr>
          <p:spPr>
            <a:xfrm>
              <a:off x="4533900" y="63119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12700"/>
                  </a:lnTo>
                  <a:lnTo>
                    <a:pt x="0" y="50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0" name="Vrije vorm 589"/>
            <p:cNvSpPr/>
            <p:nvPr/>
          </p:nvSpPr>
          <p:spPr>
            <a:xfrm>
              <a:off x="4368800" y="6350000"/>
              <a:ext cx="457201" cy="482601"/>
            </a:xfrm>
            <a:custGeom>
              <a:avLst/>
              <a:gdLst/>
              <a:ahLst/>
              <a:cxnLst/>
              <a:rect l="0" t="0" r="0" b="0"/>
              <a:pathLst>
                <a:path w="457201" h="482601">
                  <a:moveTo>
                    <a:pt x="0" y="0"/>
                  </a:moveTo>
                  <a:lnTo>
                    <a:pt x="63500" y="12700"/>
                  </a:lnTo>
                  <a:lnTo>
                    <a:pt x="101600" y="12700"/>
                  </a:lnTo>
                  <a:lnTo>
                    <a:pt x="139700" y="12700"/>
                  </a:lnTo>
                  <a:lnTo>
                    <a:pt x="177800" y="12700"/>
                  </a:lnTo>
                  <a:lnTo>
                    <a:pt x="228600" y="25400"/>
                  </a:lnTo>
                  <a:lnTo>
                    <a:pt x="279400" y="25400"/>
                  </a:lnTo>
                  <a:lnTo>
                    <a:pt x="342900" y="38100"/>
                  </a:lnTo>
                  <a:lnTo>
                    <a:pt x="381000" y="63500"/>
                  </a:lnTo>
                  <a:lnTo>
                    <a:pt x="419100" y="76200"/>
                  </a:lnTo>
                  <a:lnTo>
                    <a:pt x="444500" y="88900"/>
                  </a:lnTo>
                  <a:lnTo>
                    <a:pt x="457200" y="114300"/>
                  </a:lnTo>
                  <a:lnTo>
                    <a:pt x="457200" y="139700"/>
                  </a:lnTo>
                  <a:lnTo>
                    <a:pt x="457200" y="177800"/>
                  </a:lnTo>
                  <a:lnTo>
                    <a:pt x="457200" y="215900"/>
                  </a:lnTo>
                  <a:lnTo>
                    <a:pt x="457200" y="266700"/>
                  </a:lnTo>
                  <a:lnTo>
                    <a:pt x="444500" y="317500"/>
                  </a:lnTo>
                  <a:lnTo>
                    <a:pt x="444500" y="368300"/>
                  </a:lnTo>
                  <a:lnTo>
                    <a:pt x="457200" y="419100"/>
                  </a:lnTo>
                  <a:lnTo>
                    <a:pt x="457200" y="469900"/>
                  </a:lnTo>
                  <a:lnTo>
                    <a:pt x="457200" y="482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1" name="Vrije vorm 590"/>
            <p:cNvSpPr/>
            <p:nvPr/>
          </p:nvSpPr>
          <p:spPr>
            <a:xfrm>
              <a:off x="4203700" y="6438900"/>
              <a:ext cx="101601" cy="254001"/>
            </a:xfrm>
            <a:custGeom>
              <a:avLst/>
              <a:gdLst/>
              <a:ahLst/>
              <a:cxnLst/>
              <a:rect l="0" t="0" r="0" b="0"/>
              <a:pathLst>
                <a:path w="101601" h="254001">
                  <a:moveTo>
                    <a:pt x="101600" y="0"/>
                  </a:moveTo>
                  <a:lnTo>
                    <a:pt x="76200" y="50800"/>
                  </a:lnTo>
                  <a:lnTo>
                    <a:pt x="63500" y="88900"/>
                  </a:lnTo>
                  <a:lnTo>
                    <a:pt x="38100" y="139700"/>
                  </a:lnTo>
                  <a:lnTo>
                    <a:pt x="25400" y="165100"/>
                  </a:lnTo>
                  <a:lnTo>
                    <a:pt x="12700" y="203200"/>
                  </a:lnTo>
                  <a:lnTo>
                    <a:pt x="0" y="228600"/>
                  </a:lnTo>
                  <a:lnTo>
                    <a:pt x="0" y="254000"/>
                  </a:lnTo>
                  <a:lnTo>
                    <a:pt x="0" y="254000"/>
                  </a:lnTo>
                  <a:lnTo>
                    <a:pt x="0" y="254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2" name="Vrije vorm 591"/>
            <p:cNvSpPr/>
            <p:nvPr/>
          </p:nvSpPr>
          <p:spPr>
            <a:xfrm>
              <a:off x="4737100" y="6756400"/>
              <a:ext cx="12701" cy="139701"/>
            </a:xfrm>
            <a:custGeom>
              <a:avLst/>
              <a:gdLst/>
              <a:ahLst/>
              <a:cxnLst/>
              <a:rect l="0" t="0" r="0" b="0"/>
              <a:pathLst>
                <a:path w="12701" h="139701">
                  <a:moveTo>
                    <a:pt x="12700" y="0"/>
                  </a:moveTo>
                  <a:lnTo>
                    <a:pt x="12700" y="50800"/>
                  </a:lnTo>
                  <a:lnTo>
                    <a:pt x="12700" y="88900"/>
                  </a:lnTo>
                  <a:lnTo>
                    <a:pt x="0" y="127000"/>
                  </a:lnTo>
                  <a:lnTo>
                    <a:pt x="0" y="139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3" name="Vrije vorm 592"/>
            <p:cNvSpPr/>
            <p:nvPr/>
          </p:nvSpPr>
          <p:spPr>
            <a:xfrm>
              <a:off x="3975100" y="5905500"/>
              <a:ext cx="152401" cy="203201"/>
            </a:xfrm>
            <a:custGeom>
              <a:avLst/>
              <a:gdLst/>
              <a:ahLst/>
              <a:cxnLst/>
              <a:rect l="0" t="0" r="0" b="0"/>
              <a:pathLst>
                <a:path w="152401" h="203201">
                  <a:moveTo>
                    <a:pt x="38100" y="0"/>
                  </a:moveTo>
                  <a:lnTo>
                    <a:pt x="63500" y="12700"/>
                  </a:lnTo>
                  <a:lnTo>
                    <a:pt x="50800" y="25400"/>
                  </a:lnTo>
                  <a:lnTo>
                    <a:pt x="50800" y="50800"/>
                  </a:lnTo>
                  <a:lnTo>
                    <a:pt x="38100" y="63500"/>
                  </a:lnTo>
                  <a:lnTo>
                    <a:pt x="12700" y="76200"/>
                  </a:lnTo>
                  <a:lnTo>
                    <a:pt x="0" y="76200"/>
                  </a:lnTo>
                  <a:lnTo>
                    <a:pt x="12700" y="76200"/>
                  </a:lnTo>
                  <a:lnTo>
                    <a:pt x="25400" y="76200"/>
                  </a:lnTo>
                  <a:lnTo>
                    <a:pt x="38100" y="76200"/>
                  </a:lnTo>
                  <a:lnTo>
                    <a:pt x="63500" y="76200"/>
                  </a:lnTo>
                  <a:lnTo>
                    <a:pt x="88900" y="63500"/>
                  </a:lnTo>
                  <a:lnTo>
                    <a:pt x="88900" y="63500"/>
                  </a:lnTo>
                  <a:lnTo>
                    <a:pt x="38100" y="101600"/>
                  </a:lnTo>
                  <a:lnTo>
                    <a:pt x="12700" y="114300"/>
                  </a:lnTo>
                  <a:lnTo>
                    <a:pt x="63500" y="114300"/>
                  </a:lnTo>
                  <a:lnTo>
                    <a:pt x="101600" y="127000"/>
                  </a:lnTo>
                  <a:lnTo>
                    <a:pt x="114300" y="114300"/>
                  </a:lnTo>
                  <a:lnTo>
                    <a:pt x="114300" y="114300"/>
                  </a:lnTo>
                  <a:lnTo>
                    <a:pt x="101600" y="127000"/>
                  </a:lnTo>
                  <a:lnTo>
                    <a:pt x="101600" y="127000"/>
                  </a:lnTo>
                  <a:lnTo>
                    <a:pt x="88900" y="152400"/>
                  </a:lnTo>
                  <a:lnTo>
                    <a:pt x="63500" y="165100"/>
                  </a:lnTo>
                  <a:lnTo>
                    <a:pt x="88900" y="165100"/>
                  </a:lnTo>
                  <a:lnTo>
                    <a:pt x="139700" y="177800"/>
                  </a:lnTo>
                  <a:lnTo>
                    <a:pt x="139700" y="165100"/>
                  </a:lnTo>
                  <a:lnTo>
                    <a:pt x="152400" y="177800"/>
                  </a:lnTo>
                  <a:lnTo>
                    <a:pt x="152400" y="203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4" name="Vrije vorm 593"/>
            <p:cNvSpPr/>
            <p:nvPr/>
          </p:nvSpPr>
          <p:spPr>
            <a:xfrm>
              <a:off x="4267200" y="3517900"/>
              <a:ext cx="254001" cy="330201"/>
            </a:xfrm>
            <a:custGeom>
              <a:avLst/>
              <a:gdLst/>
              <a:ahLst/>
              <a:cxnLst/>
              <a:rect l="0" t="0" r="0" b="0"/>
              <a:pathLst>
                <a:path w="254001" h="330201">
                  <a:moveTo>
                    <a:pt x="0" y="330200"/>
                  </a:moveTo>
                  <a:lnTo>
                    <a:pt x="25400" y="292100"/>
                  </a:lnTo>
                  <a:lnTo>
                    <a:pt x="38100" y="266700"/>
                  </a:lnTo>
                  <a:lnTo>
                    <a:pt x="63500" y="228600"/>
                  </a:lnTo>
                  <a:lnTo>
                    <a:pt x="88900" y="203200"/>
                  </a:lnTo>
                  <a:lnTo>
                    <a:pt x="114300" y="165100"/>
                  </a:lnTo>
                  <a:lnTo>
                    <a:pt x="139700" y="127000"/>
                  </a:lnTo>
                  <a:lnTo>
                    <a:pt x="165100" y="101600"/>
                  </a:lnTo>
                  <a:lnTo>
                    <a:pt x="190500" y="63500"/>
                  </a:lnTo>
                  <a:lnTo>
                    <a:pt x="215900" y="38100"/>
                  </a:lnTo>
                  <a:lnTo>
                    <a:pt x="228600" y="12700"/>
                  </a:lnTo>
                  <a:lnTo>
                    <a:pt x="254000" y="0"/>
                  </a:lnTo>
                  <a:lnTo>
                    <a:pt x="254000" y="12700"/>
                  </a:lnTo>
                  <a:lnTo>
                    <a:pt x="2540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5" name="Vrije vorm 594"/>
            <p:cNvSpPr/>
            <p:nvPr/>
          </p:nvSpPr>
          <p:spPr>
            <a:xfrm>
              <a:off x="4673600" y="3467100"/>
              <a:ext cx="50801" cy="279401"/>
            </a:xfrm>
            <a:custGeom>
              <a:avLst/>
              <a:gdLst/>
              <a:ahLst/>
              <a:cxnLst/>
              <a:rect l="0" t="0" r="0" b="0"/>
              <a:pathLst>
                <a:path w="50801" h="279401">
                  <a:moveTo>
                    <a:pt x="50800" y="0"/>
                  </a:moveTo>
                  <a:lnTo>
                    <a:pt x="50800" y="12700"/>
                  </a:lnTo>
                  <a:lnTo>
                    <a:pt x="50800" y="88900"/>
                  </a:lnTo>
                  <a:lnTo>
                    <a:pt x="38100" y="139700"/>
                  </a:lnTo>
                  <a:lnTo>
                    <a:pt x="25400" y="177800"/>
                  </a:lnTo>
                  <a:lnTo>
                    <a:pt x="25400" y="215900"/>
                  </a:lnTo>
                  <a:lnTo>
                    <a:pt x="0" y="254000"/>
                  </a:lnTo>
                  <a:lnTo>
                    <a:pt x="0" y="266700"/>
                  </a:lnTo>
                  <a:lnTo>
                    <a:pt x="0" y="279400"/>
                  </a:lnTo>
                  <a:lnTo>
                    <a:pt x="0" y="279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6" name="Vrije vorm 595"/>
            <p:cNvSpPr/>
            <p:nvPr/>
          </p:nvSpPr>
          <p:spPr>
            <a:xfrm>
              <a:off x="4737100" y="33401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7" name="Vrije vorm 596"/>
            <p:cNvSpPr/>
            <p:nvPr/>
          </p:nvSpPr>
          <p:spPr>
            <a:xfrm>
              <a:off x="4762500" y="3454400"/>
              <a:ext cx="114301" cy="101601"/>
            </a:xfrm>
            <a:custGeom>
              <a:avLst/>
              <a:gdLst/>
              <a:ahLst/>
              <a:cxnLst/>
              <a:rect l="0" t="0" r="0" b="0"/>
              <a:pathLst>
                <a:path w="114301" h="101601">
                  <a:moveTo>
                    <a:pt x="12700" y="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12700" y="88900"/>
                  </a:lnTo>
                  <a:lnTo>
                    <a:pt x="25400" y="101600"/>
                  </a:lnTo>
                  <a:lnTo>
                    <a:pt x="50800" y="101600"/>
                  </a:lnTo>
                  <a:lnTo>
                    <a:pt x="76200" y="88900"/>
                  </a:lnTo>
                  <a:lnTo>
                    <a:pt x="101600" y="76200"/>
                  </a:lnTo>
                  <a:lnTo>
                    <a:pt x="114300" y="50800"/>
                  </a:lnTo>
                  <a:lnTo>
                    <a:pt x="114300" y="38100"/>
                  </a:lnTo>
                  <a:lnTo>
                    <a:pt x="114300" y="12700"/>
                  </a:lnTo>
                  <a:lnTo>
                    <a:pt x="101600" y="12700"/>
                  </a:lnTo>
                  <a:lnTo>
                    <a:pt x="101600" y="0"/>
                  </a:lnTo>
                  <a:lnTo>
                    <a:pt x="101600" y="0"/>
                  </a:lnTo>
                  <a:lnTo>
                    <a:pt x="38100" y="25400"/>
                  </a:lnTo>
                  <a:lnTo>
                    <a:pt x="25400" y="38100"/>
                  </a:lnTo>
                  <a:lnTo>
                    <a:pt x="25400" y="50800"/>
                  </a:lnTo>
                  <a:lnTo>
                    <a:pt x="50800" y="63500"/>
                  </a:lnTo>
                  <a:lnTo>
                    <a:pt x="76200" y="63500"/>
                  </a:lnTo>
                  <a:lnTo>
                    <a:pt x="88900" y="63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8" name="Vrije vorm 597"/>
            <p:cNvSpPr/>
            <p:nvPr/>
          </p:nvSpPr>
          <p:spPr>
            <a:xfrm>
              <a:off x="4953000" y="3492500"/>
              <a:ext cx="139701" cy="76201"/>
            </a:xfrm>
            <a:custGeom>
              <a:avLst/>
              <a:gdLst/>
              <a:ahLst/>
              <a:cxnLst/>
              <a:rect l="0" t="0" r="0" b="0"/>
              <a:pathLst>
                <a:path w="139701" h="76201">
                  <a:moveTo>
                    <a:pt x="12700" y="0"/>
                  </a:moveTo>
                  <a:lnTo>
                    <a:pt x="0" y="25400"/>
                  </a:lnTo>
                  <a:lnTo>
                    <a:pt x="12700" y="38100"/>
                  </a:lnTo>
                  <a:lnTo>
                    <a:pt x="25400" y="63500"/>
                  </a:lnTo>
                  <a:lnTo>
                    <a:pt x="50800" y="63500"/>
                  </a:lnTo>
                  <a:lnTo>
                    <a:pt x="63500" y="63500"/>
                  </a:lnTo>
                  <a:lnTo>
                    <a:pt x="88900" y="38100"/>
                  </a:lnTo>
                  <a:lnTo>
                    <a:pt x="88900" y="25400"/>
                  </a:lnTo>
                  <a:lnTo>
                    <a:pt x="101600" y="12700"/>
                  </a:lnTo>
                  <a:lnTo>
                    <a:pt x="101600" y="0"/>
                  </a:lnTo>
                  <a:lnTo>
                    <a:pt x="101600" y="0"/>
                  </a:lnTo>
                  <a:lnTo>
                    <a:pt x="101600" y="0"/>
                  </a:lnTo>
                  <a:lnTo>
                    <a:pt x="101600" y="12700"/>
                  </a:lnTo>
                  <a:lnTo>
                    <a:pt x="88900" y="25400"/>
                  </a:lnTo>
                  <a:lnTo>
                    <a:pt x="101600" y="76200"/>
                  </a:lnTo>
                  <a:lnTo>
                    <a:pt x="88900" y="76200"/>
                  </a:lnTo>
                  <a:lnTo>
                    <a:pt x="101600" y="76200"/>
                  </a:lnTo>
                  <a:lnTo>
                    <a:pt x="139700" y="63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9" name="Vrije vorm 598"/>
            <p:cNvSpPr/>
            <p:nvPr/>
          </p:nvSpPr>
          <p:spPr>
            <a:xfrm>
              <a:off x="5156200" y="349250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25400"/>
                  </a:moveTo>
                  <a:lnTo>
                    <a:pt x="0" y="50800"/>
                  </a:lnTo>
                  <a:lnTo>
                    <a:pt x="0" y="63500"/>
                  </a:lnTo>
                  <a:lnTo>
                    <a:pt x="0" y="76200"/>
                  </a:lnTo>
                  <a:lnTo>
                    <a:pt x="0" y="76200"/>
                  </a:lnTo>
                  <a:lnTo>
                    <a:pt x="0" y="63500"/>
                  </a:lnTo>
                  <a:lnTo>
                    <a:pt x="12700" y="12700"/>
                  </a:lnTo>
                  <a:lnTo>
                    <a:pt x="25400" y="0"/>
                  </a:lnTo>
                  <a:lnTo>
                    <a:pt x="12700" y="0"/>
                  </a:lnTo>
                  <a:lnTo>
                    <a:pt x="25400" y="0"/>
                  </a:lnTo>
                  <a:lnTo>
                    <a:pt x="63500" y="12700"/>
                  </a:lnTo>
                  <a:lnTo>
                    <a:pt x="63500" y="0"/>
                  </a:lnTo>
                  <a:lnTo>
                    <a:pt x="63500" y="12700"/>
                  </a:lnTo>
                  <a:lnTo>
                    <a:pt x="76200" y="25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0" name="Vrije vorm 599"/>
            <p:cNvSpPr/>
            <p:nvPr/>
          </p:nvSpPr>
          <p:spPr>
            <a:xfrm>
              <a:off x="5270500" y="3543300"/>
              <a:ext cx="190501" cy="88901"/>
            </a:xfrm>
            <a:custGeom>
              <a:avLst/>
              <a:gdLst/>
              <a:ahLst/>
              <a:cxnLst/>
              <a:rect l="0" t="0" r="0" b="0"/>
              <a:pathLst>
                <a:path w="190501" h="88901">
                  <a:moveTo>
                    <a:pt x="12700" y="25400"/>
                  </a:moveTo>
                  <a:lnTo>
                    <a:pt x="0" y="50800"/>
                  </a:lnTo>
                  <a:lnTo>
                    <a:pt x="0" y="63500"/>
                  </a:lnTo>
                  <a:lnTo>
                    <a:pt x="12700" y="63500"/>
                  </a:lnTo>
                  <a:lnTo>
                    <a:pt x="12700" y="50800"/>
                  </a:lnTo>
                  <a:lnTo>
                    <a:pt x="25400" y="38100"/>
                  </a:lnTo>
                  <a:lnTo>
                    <a:pt x="76200" y="12700"/>
                  </a:lnTo>
                  <a:lnTo>
                    <a:pt x="76200" y="0"/>
                  </a:lnTo>
                  <a:lnTo>
                    <a:pt x="88900" y="0"/>
                  </a:lnTo>
                  <a:lnTo>
                    <a:pt x="114300" y="38100"/>
                  </a:lnTo>
                  <a:lnTo>
                    <a:pt x="127000" y="63500"/>
                  </a:lnTo>
                  <a:lnTo>
                    <a:pt x="127000" y="88900"/>
                  </a:lnTo>
                  <a:lnTo>
                    <a:pt x="139700" y="88900"/>
                  </a:lnTo>
                  <a:lnTo>
                    <a:pt x="127000" y="88900"/>
                  </a:lnTo>
                  <a:lnTo>
                    <a:pt x="139700" y="88900"/>
                  </a:lnTo>
                  <a:lnTo>
                    <a:pt x="190500" y="88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1" name="Vrije vorm 600"/>
            <p:cNvSpPr/>
            <p:nvPr/>
          </p:nvSpPr>
          <p:spPr>
            <a:xfrm>
              <a:off x="5448300" y="3581400"/>
              <a:ext cx="177801" cy="101601"/>
            </a:xfrm>
            <a:custGeom>
              <a:avLst/>
              <a:gdLst/>
              <a:ahLst/>
              <a:cxnLst/>
              <a:rect l="0" t="0" r="0" b="0"/>
              <a:pathLst>
                <a:path w="177801" h="101601">
                  <a:moveTo>
                    <a:pt x="63500" y="0"/>
                  </a:moveTo>
                  <a:lnTo>
                    <a:pt x="50800" y="0"/>
                  </a:lnTo>
                  <a:lnTo>
                    <a:pt x="25400" y="25400"/>
                  </a:lnTo>
                  <a:lnTo>
                    <a:pt x="12700" y="38100"/>
                  </a:lnTo>
                  <a:lnTo>
                    <a:pt x="0" y="50800"/>
                  </a:lnTo>
                  <a:lnTo>
                    <a:pt x="0" y="38100"/>
                  </a:lnTo>
                  <a:lnTo>
                    <a:pt x="0" y="50800"/>
                  </a:lnTo>
                  <a:lnTo>
                    <a:pt x="38100" y="50800"/>
                  </a:lnTo>
                  <a:lnTo>
                    <a:pt x="63500" y="38100"/>
                  </a:lnTo>
                  <a:lnTo>
                    <a:pt x="76200" y="25400"/>
                  </a:lnTo>
                  <a:lnTo>
                    <a:pt x="76200" y="12700"/>
                  </a:lnTo>
                  <a:lnTo>
                    <a:pt x="76200" y="0"/>
                  </a:lnTo>
                  <a:lnTo>
                    <a:pt x="88900" y="0"/>
                  </a:lnTo>
                  <a:lnTo>
                    <a:pt x="76200" y="12700"/>
                  </a:lnTo>
                  <a:lnTo>
                    <a:pt x="76200" y="25400"/>
                  </a:lnTo>
                  <a:lnTo>
                    <a:pt x="101600" y="63500"/>
                  </a:lnTo>
                  <a:lnTo>
                    <a:pt x="114300" y="88900"/>
                  </a:lnTo>
                  <a:lnTo>
                    <a:pt x="139700" y="101600"/>
                  </a:lnTo>
                  <a:lnTo>
                    <a:pt x="165100" y="101600"/>
                  </a:lnTo>
                  <a:lnTo>
                    <a:pt x="177800" y="88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2" name="Vrije vorm 601"/>
            <p:cNvSpPr/>
            <p:nvPr/>
          </p:nvSpPr>
          <p:spPr>
            <a:xfrm>
              <a:off x="5664200" y="360680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12700" y="0"/>
                  </a:moveTo>
                  <a:lnTo>
                    <a:pt x="12700" y="38100"/>
                  </a:lnTo>
                  <a:lnTo>
                    <a:pt x="0" y="762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0" y="114300"/>
                  </a:lnTo>
                  <a:lnTo>
                    <a:pt x="0" y="114300"/>
                  </a:lnTo>
                  <a:lnTo>
                    <a:pt x="25400" y="101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3" name="Vrije vorm 602"/>
            <p:cNvSpPr/>
            <p:nvPr/>
          </p:nvSpPr>
          <p:spPr>
            <a:xfrm>
              <a:off x="5753100" y="36957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0" y="38100"/>
                  </a:lnTo>
                  <a:lnTo>
                    <a:pt x="0" y="50800"/>
                  </a:lnTo>
                  <a:lnTo>
                    <a:pt x="12700" y="63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4" name="Vrije vorm 603"/>
            <p:cNvSpPr/>
            <p:nvPr/>
          </p:nvSpPr>
          <p:spPr>
            <a:xfrm>
              <a:off x="5791200" y="3632200"/>
              <a:ext cx="101601" cy="177801"/>
            </a:xfrm>
            <a:custGeom>
              <a:avLst/>
              <a:gdLst/>
              <a:ahLst/>
              <a:cxnLst/>
              <a:rect l="0" t="0" r="0" b="0"/>
              <a:pathLst>
                <a:path w="101601" h="177801">
                  <a:moveTo>
                    <a:pt x="0" y="0"/>
                  </a:moveTo>
                  <a:lnTo>
                    <a:pt x="12700" y="0"/>
                  </a:lnTo>
                  <a:lnTo>
                    <a:pt x="25400" y="0"/>
                  </a:lnTo>
                  <a:lnTo>
                    <a:pt x="25400" y="0"/>
                  </a:lnTo>
                  <a:lnTo>
                    <a:pt x="76200" y="25400"/>
                  </a:lnTo>
                  <a:lnTo>
                    <a:pt x="88900" y="38100"/>
                  </a:lnTo>
                  <a:lnTo>
                    <a:pt x="38100" y="38100"/>
                  </a:lnTo>
                  <a:lnTo>
                    <a:pt x="12700" y="50800"/>
                  </a:lnTo>
                  <a:lnTo>
                    <a:pt x="12700" y="50800"/>
                  </a:lnTo>
                  <a:lnTo>
                    <a:pt x="0" y="50800"/>
                  </a:lnTo>
                  <a:lnTo>
                    <a:pt x="0" y="50800"/>
                  </a:lnTo>
                  <a:lnTo>
                    <a:pt x="50800" y="101600"/>
                  </a:lnTo>
                  <a:lnTo>
                    <a:pt x="76200" y="114300"/>
                  </a:lnTo>
                  <a:lnTo>
                    <a:pt x="88900" y="127000"/>
                  </a:lnTo>
                  <a:lnTo>
                    <a:pt x="101600" y="152400"/>
                  </a:lnTo>
                  <a:lnTo>
                    <a:pt x="88900" y="152400"/>
                  </a:lnTo>
                  <a:lnTo>
                    <a:pt x="63500" y="165100"/>
                  </a:lnTo>
                  <a:lnTo>
                    <a:pt x="50800" y="165100"/>
                  </a:lnTo>
                  <a:lnTo>
                    <a:pt x="25400" y="177800"/>
                  </a:lnTo>
                  <a:lnTo>
                    <a:pt x="25400" y="177800"/>
                  </a:lnTo>
                  <a:lnTo>
                    <a:pt x="25400" y="165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5" name="Vrije vorm 604"/>
            <p:cNvSpPr/>
            <p:nvPr/>
          </p:nvSpPr>
          <p:spPr>
            <a:xfrm>
              <a:off x="6007100" y="3683000"/>
              <a:ext cx="38101" cy="177801"/>
            </a:xfrm>
            <a:custGeom>
              <a:avLst/>
              <a:gdLst/>
              <a:ahLst/>
              <a:cxnLst/>
              <a:rect l="0" t="0" r="0" b="0"/>
              <a:pathLst>
                <a:path w="38101" h="177801">
                  <a:moveTo>
                    <a:pt x="25400" y="0"/>
                  </a:moveTo>
                  <a:lnTo>
                    <a:pt x="12700" y="50800"/>
                  </a:lnTo>
                  <a:lnTo>
                    <a:pt x="0" y="88900"/>
                  </a:lnTo>
                  <a:lnTo>
                    <a:pt x="0" y="127000"/>
                  </a:lnTo>
                  <a:lnTo>
                    <a:pt x="0" y="152400"/>
                  </a:lnTo>
                  <a:lnTo>
                    <a:pt x="0" y="165100"/>
                  </a:lnTo>
                  <a:lnTo>
                    <a:pt x="12700" y="177800"/>
                  </a:lnTo>
                  <a:lnTo>
                    <a:pt x="25400" y="177800"/>
                  </a:lnTo>
                  <a:lnTo>
                    <a:pt x="38100" y="177800"/>
                  </a:lnTo>
                  <a:lnTo>
                    <a:pt x="38100" y="177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6" name="Vrije vorm 605"/>
            <p:cNvSpPr/>
            <p:nvPr/>
          </p:nvSpPr>
          <p:spPr>
            <a:xfrm>
              <a:off x="6007100" y="3733800"/>
              <a:ext cx="76201" cy="63501"/>
            </a:xfrm>
            <a:custGeom>
              <a:avLst/>
              <a:gdLst/>
              <a:ahLst/>
              <a:cxnLst/>
              <a:rect l="0" t="0" r="0" b="0"/>
              <a:pathLst>
                <a:path w="76201" h="63501">
                  <a:moveTo>
                    <a:pt x="0" y="0"/>
                  </a:moveTo>
                  <a:lnTo>
                    <a:pt x="38100" y="25400"/>
                  </a:lnTo>
                  <a:lnTo>
                    <a:pt x="76200" y="50800"/>
                  </a:lnTo>
                  <a:lnTo>
                    <a:pt x="76200" y="63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7" name="Vrije vorm 606"/>
            <p:cNvSpPr/>
            <p:nvPr/>
          </p:nvSpPr>
          <p:spPr>
            <a:xfrm>
              <a:off x="5207000" y="4991100"/>
              <a:ext cx="25401" cy="647701"/>
            </a:xfrm>
            <a:custGeom>
              <a:avLst/>
              <a:gdLst/>
              <a:ahLst/>
              <a:cxnLst/>
              <a:rect l="0" t="0" r="0" b="0"/>
              <a:pathLst>
                <a:path w="25401" h="647701">
                  <a:moveTo>
                    <a:pt x="12700" y="0"/>
                  </a:moveTo>
                  <a:lnTo>
                    <a:pt x="12700" y="50800"/>
                  </a:lnTo>
                  <a:lnTo>
                    <a:pt x="12700" y="101600"/>
                  </a:lnTo>
                  <a:lnTo>
                    <a:pt x="12700" y="152400"/>
                  </a:lnTo>
                  <a:lnTo>
                    <a:pt x="12700" y="215900"/>
                  </a:lnTo>
                  <a:lnTo>
                    <a:pt x="12700" y="279400"/>
                  </a:lnTo>
                  <a:lnTo>
                    <a:pt x="0" y="342900"/>
                  </a:lnTo>
                  <a:lnTo>
                    <a:pt x="0" y="406400"/>
                  </a:lnTo>
                  <a:lnTo>
                    <a:pt x="12700" y="469900"/>
                  </a:lnTo>
                  <a:lnTo>
                    <a:pt x="12700" y="533400"/>
                  </a:lnTo>
                  <a:lnTo>
                    <a:pt x="25400" y="584200"/>
                  </a:lnTo>
                  <a:lnTo>
                    <a:pt x="25400" y="622300"/>
                  </a:lnTo>
                  <a:lnTo>
                    <a:pt x="25400" y="647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8" name="Vrije vorm 607"/>
            <p:cNvSpPr/>
            <p:nvPr/>
          </p:nvSpPr>
          <p:spPr>
            <a:xfrm>
              <a:off x="5029200" y="5676900"/>
              <a:ext cx="520701" cy="622301"/>
            </a:xfrm>
            <a:custGeom>
              <a:avLst/>
              <a:gdLst/>
              <a:ahLst/>
              <a:cxnLst/>
              <a:rect l="0" t="0" r="0" b="0"/>
              <a:pathLst>
                <a:path w="520701" h="622301">
                  <a:moveTo>
                    <a:pt x="88900" y="0"/>
                  </a:moveTo>
                  <a:lnTo>
                    <a:pt x="76200" y="25400"/>
                  </a:lnTo>
                  <a:lnTo>
                    <a:pt x="63500" y="50800"/>
                  </a:lnTo>
                  <a:lnTo>
                    <a:pt x="38100" y="88900"/>
                  </a:lnTo>
                  <a:lnTo>
                    <a:pt x="25400" y="127000"/>
                  </a:lnTo>
                  <a:lnTo>
                    <a:pt x="12700" y="165100"/>
                  </a:lnTo>
                  <a:lnTo>
                    <a:pt x="12700" y="190500"/>
                  </a:lnTo>
                  <a:lnTo>
                    <a:pt x="0" y="203200"/>
                  </a:lnTo>
                  <a:lnTo>
                    <a:pt x="12700" y="215900"/>
                  </a:lnTo>
                  <a:lnTo>
                    <a:pt x="12700" y="215900"/>
                  </a:lnTo>
                  <a:lnTo>
                    <a:pt x="63500" y="215900"/>
                  </a:lnTo>
                  <a:lnTo>
                    <a:pt x="88900" y="203200"/>
                  </a:lnTo>
                  <a:lnTo>
                    <a:pt x="101600" y="190500"/>
                  </a:lnTo>
                  <a:lnTo>
                    <a:pt x="127000" y="190500"/>
                  </a:lnTo>
                  <a:lnTo>
                    <a:pt x="114300" y="190500"/>
                  </a:lnTo>
                  <a:lnTo>
                    <a:pt x="76200" y="215900"/>
                  </a:lnTo>
                  <a:lnTo>
                    <a:pt x="63500" y="228600"/>
                  </a:lnTo>
                  <a:lnTo>
                    <a:pt x="50800" y="241300"/>
                  </a:lnTo>
                  <a:lnTo>
                    <a:pt x="50800" y="254000"/>
                  </a:lnTo>
                  <a:lnTo>
                    <a:pt x="63500" y="266700"/>
                  </a:lnTo>
                  <a:lnTo>
                    <a:pt x="76200" y="279400"/>
                  </a:lnTo>
                  <a:lnTo>
                    <a:pt x="101600" y="266700"/>
                  </a:lnTo>
                  <a:lnTo>
                    <a:pt x="139700" y="266700"/>
                  </a:lnTo>
                  <a:lnTo>
                    <a:pt x="165100" y="254000"/>
                  </a:lnTo>
                  <a:lnTo>
                    <a:pt x="177800" y="254000"/>
                  </a:lnTo>
                  <a:lnTo>
                    <a:pt x="190500" y="254000"/>
                  </a:lnTo>
                  <a:lnTo>
                    <a:pt x="165100" y="292100"/>
                  </a:lnTo>
                  <a:lnTo>
                    <a:pt x="152400" y="304800"/>
                  </a:lnTo>
                  <a:lnTo>
                    <a:pt x="139700" y="317500"/>
                  </a:lnTo>
                  <a:lnTo>
                    <a:pt x="152400" y="330200"/>
                  </a:lnTo>
                  <a:lnTo>
                    <a:pt x="190500" y="304800"/>
                  </a:lnTo>
                  <a:lnTo>
                    <a:pt x="215900" y="292100"/>
                  </a:lnTo>
                  <a:lnTo>
                    <a:pt x="241300" y="279400"/>
                  </a:lnTo>
                  <a:lnTo>
                    <a:pt x="254000" y="279400"/>
                  </a:lnTo>
                  <a:lnTo>
                    <a:pt x="266700" y="279400"/>
                  </a:lnTo>
                  <a:lnTo>
                    <a:pt x="266700" y="279400"/>
                  </a:lnTo>
                  <a:lnTo>
                    <a:pt x="266700" y="279400"/>
                  </a:lnTo>
                  <a:lnTo>
                    <a:pt x="292100" y="304800"/>
                  </a:lnTo>
                  <a:lnTo>
                    <a:pt x="304800" y="330200"/>
                  </a:lnTo>
                  <a:lnTo>
                    <a:pt x="317500" y="342900"/>
                  </a:lnTo>
                  <a:lnTo>
                    <a:pt x="317500" y="355600"/>
                  </a:lnTo>
                  <a:lnTo>
                    <a:pt x="330200" y="355600"/>
                  </a:lnTo>
                  <a:lnTo>
                    <a:pt x="317500" y="355600"/>
                  </a:lnTo>
                  <a:lnTo>
                    <a:pt x="304800" y="342900"/>
                  </a:lnTo>
                  <a:lnTo>
                    <a:pt x="241300" y="342900"/>
                  </a:lnTo>
                  <a:lnTo>
                    <a:pt x="203200" y="342900"/>
                  </a:lnTo>
                  <a:lnTo>
                    <a:pt x="203200" y="355600"/>
                  </a:lnTo>
                  <a:lnTo>
                    <a:pt x="203200" y="342900"/>
                  </a:lnTo>
                  <a:lnTo>
                    <a:pt x="203200" y="355600"/>
                  </a:lnTo>
                  <a:lnTo>
                    <a:pt x="254000" y="368300"/>
                  </a:lnTo>
                  <a:lnTo>
                    <a:pt x="279400" y="368300"/>
                  </a:lnTo>
                  <a:lnTo>
                    <a:pt x="304800" y="368300"/>
                  </a:lnTo>
                  <a:lnTo>
                    <a:pt x="304800" y="368300"/>
                  </a:lnTo>
                  <a:lnTo>
                    <a:pt x="317500" y="368300"/>
                  </a:lnTo>
                  <a:lnTo>
                    <a:pt x="304800" y="368300"/>
                  </a:lnTo>
                  <a:lnTo>
                    <a:pt x="304800" y="368300"/>
                  </a:lnTo>
                  <a:lnTo>
                    <a:pt x="304800" y="381000"/>
                  </a:lnTo>
                  <a:lnTo>
                    <a:pt x="292100" y="419100"/>
                  </a:lnTo>
                  <a:lnTo>
                    <a:pt x="279400" y="431800"/>
                  </a:lnTo>
                  <a:lnTo>
                    <a:pt x="292100" y="431800"/>
                  </a:lnTo>
                  <a:lnTo>
                    <a:pt x="330200" y="444500"/>
                  </a:lnTo>
                  <a:lnTo>
                    <a:pt x="355600" y="444500"/>
                  </a:lnTo>
                  <a:lnTo>
                    <a:pt x="355600" y="444500"/>
                  </a:lnTo>
                  <a:lnTo>
                    <a:pt x="368300" y="469900"/>
                  </a:lnTo>
                  <a:lnTo>
                    <a:pt x="368300" y="482600"/>
                  </a:lnTo>
                  <a:lnTo>
                    <a:pt x="381000" y="482600"/>
                  </a:lnTo>
                  <a:lnTo>
                    <a:pt x="393700" y="520700"/>
                  </a:lnTo>
                  <a:lnTo>
                    <a:pt x="406400" y="533400"/>
                  </a:lnTo>
                  <a:lnTo>
                    <a:pt x="406400" y="558800"/>
                  </a:lnTo>
                  <a:lnTo>
                    <a:pt x="419100" y="558800"/>
                  </a:lnTo>
                  <a:lnTo>
                    <a:pt x="431800" y="558800"/>
                  </a:lnTo>
                  <a:lnTo>
                    <a:pt x="444500" y="558800"/>
                  </a:lnTo>
                  <a:lnTo>
                    <a:pt x="469900" y="533400"/>
                  </a:lnTo>
                  <a:lnTo>
                    <a:pt x="495300" y="508000"/>
                  </a:lnTo>
                  <a:lnTo>
                    <a:pt x="520700" y="482600"/>
                  </a:lnTo>
                  <a:lnTo>
                    <a:pt x="520700" y="469900"/>
                  </a:lnTo>
                  <a:lnTo>
                    <a:pt x="520700" y="469900"/>
                  </a:lnTo>
                  <a:lnTo>
                    <a:pt x="508000" y="482600"/>
                  </a:lnTo>
                  <a:lnTo>
                    <a:pt x="495300" y="508000"/>
                  </a:lnTo>
                  <a:lnTo>
                    <a:pt x="444500" y="584200"/>
                  </a:lnTo>
                  <a:lnTo>
                    <a:pt x="431800" y="596900"/>
                  </a:lnTo>
                  <a:lnTo>
                    <a:pt x="419100" y="596900"/>
                  </a:lnTo>
                  <a:lnTo>
                    <a:pt x="431800" y="596900"/>
                  </a:lnTo>
                  <a:lnTo>
                    <a:pt x="431800" y="584200"/>
                  </a:lnTo>
                  <a:lnTo>
                    <a:pt x="469900" y="571500"/>
                  </a:lnTo>
                  <a:lnTo>
                    <a:pt x="495300" y="584200"/>
                  </a:lnTo>
                  <a:lnTo>
                    <a:pt x="520700" y="596900"/>
                  </a:lnTo>
                  <a:lnTo>
                    <a:pt x="520700" y="622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9" name="Vrije vorm 608"/>
            <p:cNvSpPr/>
            <p:nvPr/>
          </p:nvSpPr>
          <p:spPr>
            <a:xfrm>
              <a:off x="3009900" y="4851400"/>
              <a:ext cx="292101" cy="88901"/>
            </a:xfrm>
            <a:custGeom>
              <a:avLst/>
              <a:gdLst/>
              <a:ahLst/>
              <a:cxnLst/>
              <a:rect l="0" t="0" r="0" b="0"/>
              <a:pathLst>
                <a:path w="292101" h="88901">
                  <a:moveTo>
                    <a:pt x="292100" y="0"/>
                  </a:moveTo>
                  <a:lnTo>
                    <a:pt x="279400" y="12700"/>
                  </a:lnTo>
                  <a:lnTo>
                    <a:pt x="254000" y="25400"/>
                  </a:lnTo>
                  <a:lnTo>
                    <a:pt x="203200" y="38100"/>
                  </a:lnTo>
                  <a:lnTo>
                    <a:pt x="152400" y="50800"/>
                  </a:lnTo>
                  <a:lnTo>
                    <a:pt x="101600" y="76200"/>
                  </a:lnTo>
                  <a:lnTo>
                    <a:pt x="50800" y="88900"/>
                  </a:lnTo>
                  <a:lnTo>
                    <a:pt x="25400" y="88900"/>
                  </a:lnTo>
                  <a:lnTo>
                    <a:pt x="0" y="88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0" name="Vrije vorm 609"/>
            <p:cNvSpPr/>
            <p:nvPr/>
          </p:nvSpPr>
          <p:spPr>
            <a:xfrm>
              <a:off x="2730500" y="4483100"/>
              <a:ext cx="266701" cy="304801"/>
            </a:xfrm>
            <a:custGeom>
              <a:avLst/>
              <a:gdLst/>
              <a:ahLst/>
              <a:cxnLst/>
              <a:rect l="0" t="0" r="0" b="0"/>
              <a:pathLst>
                <a:path w="266701" h="304801">
                  <a:moveTo>
                    <a:pt x="0" y="50800"/>
                  </a:moveTo>
                  <a:lnTo>
                    <a:pt x="0" y="50800"/>
                  </a:lnTo>
                  <a:lnTo>
                    <a:pt x="25400" y="152400"/>
                  </a:lnTo>
                  <a:lnTo>
                    <a:pt x="38100" y="190500"/>
                  </a:lnTo>
                  <a:lnTo>
                    <a:pt x="38100" y="241300"/>
                  </a:lnTo>
                  <a:lnTo>
                    <a:pt x="38100" y="279400"/>
                  </a:lnTo>
                  <a:lnTo>
                    <a:pt x="50800" y="304800"/>
                  </a:lnTo>
                  <a:lnTo>
                    <a:pt x="50800" y="304800"/>
                  </a:lnTo>
                  <a:lnTo>
                    <a:pt x="50800" y="292100"/>
                  </a:lnTo>
                  <a:lnTo>
                    <a:pt x="50800" y="279400"/>
                  </a:lnTo>
                  <a:lnTo>
                    <a:pt x="50800" y="254000"/>
                  </a:lnTo>
                  <a:lnTo>
                    <a:pt x="88900" y="88900"/>
                  </a:lnTo>
                  <a:lnTo>
                    <a:pt x="88900" y="38100"/>
                  </a:lnTo>
                  <a:lnTo>
                    <a:pt x="101600" y="0"/>
                  </a:lnTo>
                  <a:lnTo>
                    <a:pt x="114300" y="0"/>
                  </a:lnTo>
                  <a:lnTo>
                    <a:pt x="139700" y="0"/>
                  </a:lnTo>
                  <a:lnTo>
                    <a:pt x="165100" y="12700"/>
                  </a:lnTo>
                  <a:lnTo>
                    <a:pt x="190500" y="50800"/>
                  </a:lnTo>
                  <a:lnTo>
                    <a:pt x="203200" y="101600"/>
                  </a:lnTo>
                  <a:lnTo>
                    <a:pt x="215900" y="152400"/>
                  </a:lnTo>
                  <a:lnTo>
                    <a:pt x="215900" y="190500"/>
                  </a:lnTo>
                  <a:lnTo>
                    <a:pt x="215900" y="228600"/>
                  </a:lnTo>
                  <a:lnTo>
                    <a:pt x="228600" y="266700"/>
                  </a:lnTo>
                  <a:lnTo>
                    <a:pt x="228600" y="266700"/>
                  </a:lnTo>
                  <a:lnTo>
                    <a:pt x="228600" y="279400"/>
                  </a:lnTo>
                  <a:lnTo>
                    <a:pt x="266700" y="241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1" name="Vrije vorm 610"/>
            <p:cNvSpPr/>
            <p:nvPr/>
          </p:nvSpPr>
          <p:spPr>
            <a:xfrm>
              <a:off x="3035300" y="4470400"/>
              <a:ext cx="165101" cy="254001"/>
            </a:xfrm>
            <a:custGeom>
              <a:avLst/>
              <a:gdLst/>
              <a:ahLst/>
              <a:cxnLst/>
              <a:rect l="0" t="0" r="0" b="0"/>
              <a:pathLst>
                <a:path w="165101" h="254001">
                  <a:moveTo>
                    <a:pt x="50800" y="38100"/>
                  </a:moveTo>
                  <a:lnTo>
                    <a:pt x="25400" y="63500"/>
                  </a:lnTo>
                  <a:lnTo>
                    <a:pt x="12700" y="114300"/>
                  </a:lnTo>
                  <a:lnTo>
                    <a:pt x="0" y="165100"/>
                  </a:lnTo>
                  <a:lnTo>
                    <a:pt x="0" y="203200"/>
                  </a:lnTo>
                  <a:lnTo>
                    <a:pt x="12700" y="228600"/>
                  </a:lnTo>
                  <a:lnTo>
                    <a:pt x="38100" y="254000"/>
                  </a:lnTo>
                  <a:lnTo>
                    <a:pt x="76200" y="254000"/>
                  </a:lnTo>
                  <a:lnTo>
                    <a:pt x="114300" y="241300"/>
                  </a:lnTo>
                  <a:lnTo>
                    <a:pt x="139700" y="203200"/>
                  </a:lnTo>
                  <a:lnTo>
                    <a:pt x="152400" y="177800"/>
                  </a:lnTo>
                  <a:lnTo>
                    <a:pt x="165100" y="127000"/>
                  </a:lnTo>
                  <a:lnTo>
                    <a:pt x="139700" y="88900"/>
                  </a:lnTo>
                  <a:lnTo>
                    <a:pt x="114300" y="50800"/>
                  </a:lnTo>
                  <a:lnTo>
                    <a:pt x="76200" y="25400"/>
                  </a:lnTo>
                  <a:lnTo>
                    <a:pt x="50800" y="12700"/>
                  </a:lnTo>
                  <a:lnTo>
                    <a:pt x="25400" y="0"/>
                  </a:lnTo>
                  <a:lnTo>
                    <a:pt x="38100" y="0"/>
                  </a:lnTo>
                  <a:lnTo>
                    <a:pt x="38100" y="12700"/>
                  </a:lnTo>
                  <a:lnTo>
                    <a:pt x="38100" y="12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2" name="Vrije vorm 611"/>
            <p:cNvSpPr/>
            <p:nvPr/>
          </p:nvSpPr>
          <p:spPr>
            <a:xfrm>
              <a:off x="3213100" y="4419600"/>
              <a:ext cx="139701" cy="279401"/>
            </a:xfrm>
            <a:custGeom>
              <a:avLst/>
              <a:gdLst/>
              <a:ahLst/>
              <a:cxnLst/>
              <a:rect l="0" t="0" r="0" b="0"/>
              <a:pathLst>
                <a:path w="139701" h="279401">
                  <a:moveTo>
                    <a:pt x="25400" y="0"/>
                  </a:moveTo>
                  <a:lnTo>
                    <a:pt x="0" y="25400"/>
                  </a:lnTo>
                  <a:lnTo>
                    <a:pt x="12700" y="50800"/>
                  </a:lnTo>
                  <a:lnTo>
                    <a:pt x="12700" y="63500"/>
                  </a:lnTo>
                  <a:lnTo>
                    <a:pt x="50800" y="88900"/>
                  </a:lnTo>
                  <a:lnTo>
                    <a:pt x="76200" y="114300"/>
                  </a:lnTo>
                  <a:lnTo>
                    <a:pt x="114300" y="139700"/>
                  </a:lnTo>
                  <a:lnTo>
                    <a:pt x="127000" y="177800"/>
                  </a:lnTo>
                  <a:lnTo>
                    <a:pt x="139700" y="203200"/>
                  </a:lnTo>
                  <a:lnTo>
                    <a:pt x="139700" y="228600"/>
                  </a:lnTo>
                  <a:lnTo>
                    <a:pt x="127000" y="254000"/>
                  </a:lnTo>
                  <a:lnTo>
                    <a:pt x="101600" y="266700"/>
                  </a:lnTo>
                  <a:lnTo>
                    <a:pt x="76200" y="279400"/>
                  </a:lnTo>
                  <a:lnTo>
                    <a:pt x="50800" y="279400"/>
                  </a:lnTo>
                  <a:lnTo>
                    <a:pt x="25400" y="279400"/>
                  </a:lnTo>
                  <a:lnTo>
                    <a:pt x="12700" y="279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3" name="Vrije vorm 612"/>
            <p:cNvSpPr/>
            <p:nvPr/>
          </p:nvSpPr>
          <p:spPr>
            <a:xfrm>
              <a:off x="4330700" y="6400800"/>
              <a:ext cx="431801" cy="419101"/>
            </a:xfrm>
            <a:custGeom>
              <a:avLst/>
              <a:gdLst/>
              <a:ahLst/>
              <a:cxnLst/>
              <a:rect l="0" t="0" r="0" b="0"/>
              <a:pathLst>
                <a:path w="431801" h="419101">
                  <a:moveTo>
                    <a:pt x="342900" y="152400"/>
                  </a:moveTo>
                  <a:lnTo>
                    <a:pt x="342900" y="139700"/>
                  </a:lnTo>
                  <a:lnTo>
                    <a:pt x="330200" y="139700"/>
                  </a:lnTo>
                  <a:lnTo>
                    <a:pt x="203200" y="127000"/>
                  </a:lnTo>
                  <a:lnTo>
                    <a:pt x="127000" y="127000"/>
                  </a:lnTo>
                  <a:lnTo>
                    <a:pt x="76200" y="127000"/>
                  </a:lnTo>
                  <a:lnTo>
                    <a:pt x="25400" y="127000"/>
                  </a:lnTo>
                  <a:lnTo>
                    <a:pt x="12700" y="127000"/>
                  </a:lnTo>
                  <a:lnTo>
                    <a:pt x="0" y="127000"/>
                  </a:lnTo>
                  <a:lnTo>
                    <a:pt x="0" y="127000"/>
                  </a:lnTo>
                  <a:lnTo>
                    <a:pt x="139700" y="139700"/>
                  </a:lnTo>
                  <a:lnTo>
                    <a:pt x="228600" y="152400"/>
                  </a:lnTo>
                  <a:lnTo>
                    <a:pt x="292100" y="177800"/>
                  </a:lnTo>
                  <a:lnTo>
                    <a:pt x="317500" y="190500"/>
                  </a:lnTo>
                  <a:lnTo>
                    <a:pt x="330200" y="177800"/>
                  </a:lnTo>
                  <a:lnTo>
                    <a:pt x="330200" y="190500"/>
                  </a:lnTo>
                  <a:lnTo>
                    <a:pt x="254000" y="152400"/>
                  </a:lnTo>
                  <a:lnTo>
                    <a:pt x="190500" y="139700"/>
                  </a:lnTo>
                  <a:lnTo>
                    <a:pt x="139700" y="139700"/>
                  </a:lnTo>
                  <a:lnTo>
                    <a:pt x="101600" y="152400"/>
                  </a:lnTo>
                  <a:lnTo>
                    <a:pt x="88900" y="165100"/>
                  </a:lnTo>
                  <a:lnTo>
                    <a:pt x="101600" y="190500"/>
                  </a:lnTo>
                  <a:lnTo>
                    <a:pt x="139700" y="203200"/>
                  </a:lnTo>
                  <a:lnTo>
                    <a:pt x="190500" y="241300"/>
                  </a:lnTo>
                  <a:lnTo>
                    <a:pt x="241300" y="279400"/>
                  </a:lnTo>
                  <a:lnTo>
                    <a:pt x="266700" y="304800"/>
                  </a:lnTo>
                  <a:lnTo>
                    <a:pt x="279400" y="304800"/>
                  </a:lnTo>
                  <a:lnTo>
                    <a:pt x="266700" y="304800"/>
                  </a:lnTo>
                  <a:lnTo>
                    <a:pt x="254000" y="304800"/>
                  </a:lnTo>
                  <a:lnTo>
                    <a:pt x="101600" y="292100"/>
                  </a:lnTo>
                  <a:lnTo>
                    <a:pt x="63500" y="279400"/>
                  </a:lnTo>
                  <a:lnTo>
                    <a:pt x="50800" y="279400"/>
                  </a:lnTo>
                  <a:lnTo>
                    <a:pt x="76200" y="292100"/>
                  </a:lnTo>
                  <a:lnTo>
                    <a:pt x="88900" y="304800"/>
                  </a:lnTo>
                  <a:lnTo>
                    <a:pt x="127000" y="317500"/>
                  </a:lnTo>
                  <a:lnTo>
                    <a:pt x="228600" y="393700"/>
                  </a:lnTo>
                  <a:lnTo>
                    <a:pt x="266700" y="406400"/>
                  </a:lnTo>
                  <a:lnTo>
                    <a:pt x="266700" y="406400"/>
                  </a:lnTo>
                  <a:lnTo>
                    <a:pt x="152400" y="393700"/>
                  </a:lnTo>
                  <a:lnTo>
                    <a:pt x="101600" y="381000"/>
                  </a:lnTo>
                  <a:lnTo>
                    <a:pt x="88900" y="381000"/>
                  </a:lnTo>
                  <a:lnTo>
                    <a:pt x="88900" y="381000"/>
                  </a:lnTo>
                  <a:lnTo>
                    <a:pt x="101600" y="381000"/>
                  </a:lnTo>
                  <a:lnTo>
                    <a:pt x="266700" y="368300"/>
                  </a:lnTo>
                  <a:lnTo>
                    <a:pt x="317500" y="342900"/>
                  </a:lnTo>
                  <a:lnTo>
                    <a:pt x="342900" y="317500"/>
                  </a:lnTo>
                  <a:lnTo>
                    <a:pt x="342900" y="292100"/>
                  </a:lnTo>
                  <a:lnTo>
                    <a:pt x="330200" y="254000"/>
                  </a:lnTo>
                  <a:lnTo>
                    <a:pt x="304800" y="215900"/>
                  </a:lnTo>
                  <a:lnTo>
                    <a:pt x="254000" y="177800"/>
                  </a:lnTo>
                  <a:lnTo>
                    <a:pt x="190500" y="127000"/>
                  </a:lnTo>
                  <a:lnTo>
                    <a:pt x="139700" y="101600"/>
                  </a:lnTo>
                  <a:lnTo>
                    <a:pt x="114300" y="76200"/>
                  </a:lnTo>
                  <a:lnTo>
                    <a:pt x="101600" y="76200"/>
                  </a:lnTo>
                  <a:lnTo>
                    <a:pt x="114300" y="76200"/>
                  </a:lnTo>
                  <a:lnTo>
                    <a:pt x="127000" y="76200"/>
                  </a:lnTo>
                  <a:lnTo>
                    <a:pt x="190500" y="88900"/>
                  </a:lnTo>
                  <a:lnTo>
                    <a:pt x="215900" y="88900"/>
                  </a:lnTo>
                  <a:lnTo>
                    <a:pt x="203200" y="88900"/>
                  </a:lnTo>
                  <a:lnTo>
                    <a:pt x="88900" y="38100"/>
                  </a:lnTo>
                  <a:lnTo>
                    <a:pt x="38100" y="25400"/>
                  </a:lnTo>
                  <a:lnTo>
                    <a:pt x="25400" y="12700"/>
                  </a:lnTo>
                  <a:lnTo>
                    <a:pt x="12700" y="12700"/>
                  </a:lnTo>
                  <a:lnTo>
                    <a:pt x="25400" y="12700"/>
                  </a:lnTo>
                  <a:lnTo>
                    <a:pt x="38100" y="25400"/>
                  </a:lnTo>
                  <a:lnTo>
                    <a:pt x="76200" y="25400"/>
                  </a:lnTo>
                  <a:lnTo>
                    <a:pt x="254000" y="88900"/>
                  </a:lnTo>
                  <a:lnTo>
                    <a:pt x="203200" y="38100"/>
                  </a:lnTo>
                  <a:lnTo>
                    <a:pt x="114300" y="12700"/>
                  </a:lnTo>
                  <a:lnTo>
                    <a:pt x="88900" y="0"/>
                  </a:lnTo>
                  <a:lnTo>
                    <a:pt x="88900" y="0"/>
                  </a:lnTo>
                  <a:lnTo>
                    <a:pt x="76200" y="0"/>
                  </a:lnTo>
                  <a:lnTo>
                    <a:pt x="88900" y="0"/>
                  </a:lnTo>
                  <a:lnTo>
                    <a:pt x="190500" y="50800"/>
                  </a:lnTo>
                  <a:lnTo>
                    <a:pt x="266700" y="88900"/>
                  </a:lnTo>
                  <a:lnTo>
                    <a:pt x="330200" y="127000"/>
                  </a:lnTo>
                  <a:lnTo>
                    <a:pt x="355600" y="127000"/>
                  </a:lnTo>
                  <a:lnTo>
                    <a:pt x="368300" y="139700"/>
                  </a:lnTo>
                  <a:lnTo>
                    <a:pt x="368300" y="127000"/>
                  </a:lnTo>
                  <a:lnTo>
                    <a:pt x="355600" y="127000"/>
                  </a:lnTo>
                  <a:lnTo>
                    <a:pt x="342900" y="127000"/>
                  </a:lnTo>
                  <a:lnTo>
                    <a:pt x="330200" y="114300"/>
                  </a:lnTo>
                  <a:lnTo>
                    <a:pt x="368300" y="152400"/>
                  </a:lnTo>
                  <a:lnTo>
                    <a:pt x="393700" y="203200"/>
                  </a:lnTo>
                  <a:lnTo>
                    <a:pt x="406400" y="228600"/>
                  </a:lnTo>
                  <a:lnTo>
                    <a:pt x="419100" y="254000"/>
                  </a:lnTo>
                  <a:lnTo>
                    <a:pt x="419100" y="292100"/>
                  </a:lnTo>
                  <a:lnTo>
                    <a:pt x="419100" y="330200"/>
                  </a:lnTo>
                  <a:lnTo>
                    <a:pt x="419100" y="368300"/>
                  </a:lnTo>
                  <a:lnTo>
                    <a:pt x="419100" y="406400"/>
                  </a:lnTo>
                  <a:lnTo>
                    <a:pt x="419100" y="419100"/>
                  </a:lnTo>
                  <a:lnTo>
                    <a:pt x="431800" y="419100"/>
                  </a:lnTo>
                  <a:lnTo>
                    <a:pt x="431800" y="419100"/>
                  </a:lnTo>
                  <a:lnTo>
                    <a:pt x="419100" y="406400"/>
                  </a:lnTo>
                  <a:lnTo>
                    <a:pt x="419100" y="330200"/>
                  </a:lnTo>
                  <a:lnTo>
                    <a:pt x="419100" y="279400"/>
                  </a:lnTo>
                  <a:lnTo>
                    <a:pt x="419100" y="228600"/>
                  </a:lnTo>
                  <a:lnTo>
                    <a:pt x="406400" y="190500"/>
                  </a:lnTo>
                  <a:lnTo>
                    <a:pt x="393700" y="177800"/>
                  </a:lnTo>
                  <a:lnTo>
                    <a:pt x="406400" y="177800"/>
                  </a:lnTo>
                </a:path>
              </a:pathLst>
            </a:custGeom>
            <a:ln w="152400" cap="flat" cmpd="sng" algn="ctr">
              <a:solidFill>
                <a:srgbClr val="00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4" name="Vrije vorm 613"/>
            <p:cNvSpPr/>
            <p:nvPr/>
          </p:nvSpPr>
          <p:spPr>
            <a:xfrm>
              <a:off x="3962400" y="5664200"/>
              <a:ext cx="152401" cy="114301"/>
            </a:xfrm>
            <a:custGeom>
              <a:avLst/>
              <a:gdLst/>
              <a:ahLst/>
              <a:cxnLst/>
              <a:rect l="0" t="0" r="0" b="0"/>
              <a:pathLst>
                <a:path w="152401" h="114301">
                  <a:moveTo>
                    <a:pt x="76200" y="0"/>
                  </a:moveTo>
                  <a:lnTo>
                    <a:pt x="76200" y="0"/>
                  </a:lnTo>
                  <a:lnTo>
                    <a:pt x="76200" y="0"/>
                  </a:lnTo>
                  <a:lnTo>
                    <a:pt x="63500" y="12700"/>
                  </a:lnTo>
                  <a:lnTo>
                    <a:pt x="0" y="38100"/>
                  </a:lnTo>
                  <a:lnTo>
                    <a:pt x="0" y="38100"/>
                  </a:lnTo>
                  <a:lnTo>
                    <a:pt x="0" y="38100"/>
                  </a:lnTo>
                  <a:lnTo>
                    <a:pt x="12700" y="38100"/>
                  </a:lnTo>
                  <a:lnTo>
                    <a:pt x="38100" y="38100"/>
                  </a:lnTo>
                  <a:lnTo>
                    <a:pt x="139700" y="88900"/>
                  </a:lnTo>
                  <a:lnTo>
                    <a:pt x="152400" y="101600"/>
                  </a:lnTo>
                  <a:lnTo>
                    <a:pt x="139700" y="114300"/>
                  </a:lnTo>
                  <a:lnTo>
                    <a:pt x="101600" y="114300"/>
                  </a:lnTo>
                  <a:lnTo>
                    <a:pt x="63500" y="101600"/>
                  </a:lnTo>
                  <a:lnTo>
                    <a:pt x="38100" y="88900"/>
                  </a:lnTo>
                  <a:lnTo>
                    <a:pt x="25400" y="76200"/>
                  </a:lnTo>
                  <a:lnTo>
                    <a:pt x="12700" y="50800"/>
                  </a:lnTo>
                  <a:lnTo>
                    <a:pt x="25400" y="38100"/>
                  </a:lnTo>
                  <a:lnTo>
                    <a:pt x="50800" y="25400"/>
                  </a:lnTo>
                  <a:lnTo>
                    <a:pt x="76200" y="12700"/>
                  </a:lnTo>
                  <a:lnTo>
                    <a:pt x="101600" y="12700"/>
                  </a:lnTo>
                  <a:lnTo>
                    <a:pt x="127000" y="25400"/>
                  </a:lnTo>
                  <a:lnTo>
                    <a:pt x="127000" y="50800"/>
                  </a:lnTo>
                  <a:lnTo>
                    <a:pt x="127000" y="76200"/>
                  </a:lnTo>
                  <a:lnTo>
                    <a:pt x="114300" y="88900"/>
                  </a:lnTo>
                  <a:lnTo>
                    <a:pt x="76200" y="101600"/>
                  </a:lnTo>
                  <a:lnTo>
                    <a:pt x="63500" y="114300"/>
                  </a:lnTo>
                  <a:lnTo>
                    <a:pt x="38100" y="101600"/>
                  </a:lnTo>
                  <a:lnTo>
                    <a:pt x="25400" y="88900"/>
                  </a:lnTo>
                  <a:lnTo>
                    <a:pt x="25400" y="76200"/>
                  </a:lnTo>
                  <a:lnTo>
                    <a:pt x="25400" y="38100"/>
                  </a:lnTo>
                  <a:lnTo>
                    <a:pt x="38100" y="25400"/>
                  </a:lnTo>
                  <a:lnTo>
                    <a:pt x="63500" y="12700"/>
                  </a:lnTo>
                  <a:lnTo>
                    <a:pt x="88900" y="12700"/>
                  </a:lnTo>
                  <a:lnTo>
                    <a:pt x="114300" y="25400"/>
                  </a:lnTo>
                  <a:lnTo>
                    <a:pt x="114300" y="25400"/>
                  </a:lnTo>
                  <a:lnTo>
                    <a:pt x="127000" y="38100"/>
                  </a:lnTo>
                  <a:lnTo>
                    <a:pt x="127000" y="38100"/>
                  </a:lnTo>
                </a:path>
              </a:pathLst>
            </a:custGeom>
            <a:ln w="152400" cap="flat" cmpd="sng" algn="ctr">
              <a:solidFill>
                <a:srgbClr val="00FF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5" name="Vrije vorm 614"/>
            <p:cNvSpPr/>
            <p:nvPr/>
          </p:nvSpPr>
          <p:spPr>
            <a:xfrm>
              <a:off x="2933700" y="5219700"/>
              <a:ext cx="977901" cy="558801"/>
            </a:xfrm>
            <a:custGeom>
              <a:avLst/>
              <a:gdLst/>
              <a:ahLst/>
              <a:cxnLst/>
              <a:rect l="0" t="0" r="0" b="0"/>
              <a:pathLst>
                <a:path w="977901" h="558801">
                  <a:moveTo>
                    <a:pt x="965200" y="190500"/>
                  </a:moveTo>
                  <a:lnTo>
                    <a:pt x="977900" y="190500"/>
                  </a:lnTo>
                  <a:lnTo>
                    <a:pt x="977900" y="177800"/>
                  </a:lnTo>
                  <a:lnTo>
                    <a:pt x="977900" y="177800"/>
                  </a:lnTo>
                  <a:lnTo>
                    <a:pt x="952500" y="152400"/>
                  </a:lnTo>
                  <a:lnTo>
                    <a:pt x="914400" y="139700"/>
                  </a:lnTo>
                  <a:lnTo>
                    <a:pt x="850900" y="139700"/>
                  </a:lnTo>
                  <a:lnTo>
                    <a:pt x="774700" y="165100"/>
                  </a:lnTo>
                  <a:lnTo>
                    <a:pt x="698500" y="177800"/>
                  </a:lnTo>
                  <a:lnTo>
                    <a:pt x="622300" y="203200"/>
                  </a:lnTo>
                  <a:lnTo>
                    <a:pt x="533400" y="228600"/>
                  </a:lnTo>
                  <a:lnTo>
                    <a:pt x="444500" y="254000"/>
                  </a:lnTo>
                  <a:lnTo>
                    <a:pt x="368300" y="292100"/>
                  </a:lnTo>
                  <a:lnTo>
                    <a:pt x="304800" y="330200"/>
                  </a:lnTo>
                  <a:lnTo>
                    <a:pt x="254000" y="342900"/>
                  </a:lnTo>
                  <a:lnTo>
                    <a:pt x="228600" y="368300"/>
                  </a:lnTo>
                  <a:lnTo>
                    <a:pt x="203200" y="368300"/>
                  </a:lnTo>
                  <a:lnTo>
                    <a:pt x="190500" y="368300"/>
                  </a:lnTo>
                  <a:lnTo>
                    <a:pt x="215900" y="368300"/>
                  </a:lnTo>
                  <a:lnTo>
                    <a:pt x="228600" y="368300"/>
                  </a:lnTo>
                  <a:lnTo>
                    <a:pt x="254000" y="355600"/>
                  </a:lnTo>
                  <a:lnTo>
                    <a:pt x="469900" y="304800"/>
                  </a:lnTo>
                  <a:lnTo>
                    <a:pt x="558800" y="279400"/>
                  </a:lnTo>
                  <a:lnTo>
                    <a:pt x="647700" y="266700"/>
                  </a:lnTo>
                  <a:lnTo>
                    <a:pt x="736600" y="241300"/>
                  </a:lnTo>
                  <a:lnTo>
                    <a:pt x="800100" y="228600"/>
                  </a:lnTo>
                  <a:lnTo>
                    <a:pt x="863600" y="215900"/>
                  </a:lnTo>
                  <a:lnTo>
                    <a:pt x="914400" y="215900"/>
                  </a:lnTo>
                  <a:lnTo>
                    <a:pt x="952500" y="215900"/>
                  </a:lnTo>
                  <a:lnTo>
                    <a:pt x="965200" y="215900"/>
                  </a:lnTo>
                  <a:lnTo>
                    <a:pt x="977900" y="203200"/>
                  </a:lnTo>
                  <a:lnTo>
                    <a:pt x="977900" y="215900"/>
                  </a:lnTo>
                  <a:lnTo>
                    <a:pt x="901700" y="228600"/>
                  </a:lnTo>
                  <a:lnTo>
                    <a:pt x="850900" y="241300"/>
                  </a:lnTo>
                  <a:lnTo>
                    <a:pt x="800100" y="266700"/>
                  </a:lnTo>
                  <a:lnTo>
                    <a:pt x="736600" y="304800"/>
                  </a:lnTo>
                  <a:lnTo>
                    <a:pt x="660400" y="342900"/>
                  </a:lnTo>
                  <a:lnTo>
                    <a:pt x="584200" y="368300"/>
                  </a:lnTo>
                  <a:lnTo>
                    <a:pt x="508000" y="406400"/>
                  </a:lnTo>
                  <a:lnTo>
                    <a:pt x="444500" y="431800"/>
                  </a:lnTo>
                  <a:lnTo>
                    <a:pt x="368300" y="457200"/>
                  </a:lnTo>
                  <a:lnTo>
                    <a:pt x="317500" y="482600"/>
                  </a:lnTo>
                  <a:lnTo>
                    <a:pt x="279400" y="508000"/>
                  </a:lnTo>
                  <a:lnTo>
                    <a:pt x="241300" y="508000"/>
                  </a:lnTo>
                  <a:lnTo>
                    <a:pt x="228600" y="520700"/>
                  </a:lnTo>
                  <a:lnTo>
                    <a:pt x="228600" y="520700"/>
                  </a:lnTo>
                  <a:lnTo>
                    <a:pt x="228600" y="520700"/>
                  </a:lnTo>
                  <a:lnTo>
                    <a:pt x="228600" y="533400"/>
                  </a:lnTo>
                  <a:lnTo>
                    <a:pt x="215900" y="533400"/>
                  </a:lnTo>
                  <a:lnTo>
                    <a:pt x="203200" y="533400"/>
                  </a:lnTo>
                  <a:lnTo>
                    <a:pt x="139700" y="558800"/>
                  </a:lnTo>
                  <a:lnTo>
                    <a:pt x="127000" y="558800"/>
                  </a:lnTo>
                  <a:lnTo>
                    <a:pt x="139700" y="558800"/>
                  </a:lnTo>
                  <a:lnTo>
                    <a:pt x="139700" y="558800"/>
                  </a:lnTo>
                  <a:lnTo>
                    <a:pt x="228600" y="520700"/>
                  </a:lnTo>
                  <a:lnTo>
                    <a:pt x="254000" y="495300"/>
                  </a:lnTo>
                  <a:lnTo>
                    <a:pt x="279400" y="469900"/>
                  </a:lnTo>
                  <a:lnTo>
                    <a:pt x="292100" y="457200"/>
                  </a:lnTo>
                  <a:lnTo>
                    <a:pt x="292100" y="444500"/>
                  </a:lnTo>
                  <a:lnTo>
                    <a:pt x="279400" y="419100"/>
                  </a:lnTo>
                  <a:lnTo>
                    <a:pt x="254000" y="406400"/>
                  </a:lnTo>
                  <a:lnTo>
                    <a:pt x="228600" y="406400"/>
                  </a:lnTo>
                  <a:lnTo>
                    <a:pt x="190500" y="393700"/>
                  </a:lnTo>
                  <a:lnTo>
                    <a:pt x="165100" y="393700"/>
                  </a:lnTo>
                  <a:lnTo>
                    <a:pt x="127000" y="381000"/>
                  </a:lnTo>
                  <a:lnTo>
                    <a:pt x="88900" y="368300"/>
                  </a:lnTo>
                  <a:lnTo>
                    <a:pt x="50800" y="368300"/>
                  </a:lnTo>
                  <a:lnTo>
                    <a:pt x="25400" y="368300"/>
                  </a:lnTo>
                  <a:lnTo>
                    <a:pt x="12700" y="368300"/>
                  </a:lnTo>
                  <a:lnTo>
                    <a:pt x="0" y="368300"/>
                  </a:lnTo>
                  <a:lnTo>
                    <a:pt x="0" y="368300"/>
                  </a:lnTo>
                  <a:lnTo>
                    <a:pt x="50800" y="355600"/>
                  </a:lnTo>
                  <a:lnTo>
                    <a:pt x="76200" y="355600"/>
                  </a:lnTo>
                  <a:lnTo>
                    <a:pt x="101600" y="355600"/>
                  </a:lnTo>
                  <a:lnTo>
                    <a:pt x="114300" y="355600"/>
                  </a:lnTo>
                  <a:lnTo>
                    <a:pt x="101600" y="355600"/>
                  </a:lnTo>
                  <a:lnTo>
                    <a:pt x="101600" y="355600"/>
                  </a:lnTo>
                  <a:lnTo>
                    <a:pt x="76200" y="342900"/>
                  </a:lnTo>
                  <a:lnTo>
                    <a:pt x="63500" y="342900"/>
                  </a:lnTo>
                  <a:lnTo>
                    <a:pt x="12700" y="342900"/>
                  </a:lnTo>
                  <a:lnTo>
                    <a:pt x="0" y="342900"/>
                  </a:lnTo>
                  <a:lnTo>
                    <a:pt x="63500" y="34290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203200" y="355600"/>
                  </a:lnTo>
                  <a:lnTo>
                    <a:pt x="241300" y="355600"/>
                  </a:lnTo>
                  <a:lnTo>
                    <a:pt x="292100" y="355600"/>
                  </a:lnTo>
                  <a:lnTo>
                    <a:pt x="317500" y="342900"/>
                  </a:lnTo>
                  <a:lnTo>
                    <a:pt x="342900" y="342900"/>
                  </a:lnTo>
                  <a:lnTo>
                    <a:pt x="355600" y="342900"/>
                  </a:lnTo>
                  <a:lnTo>
                    <a:pt x="368300" y="330200"/>
                  </a:lnTo>
                  <a:lnTo>
                    <a:pt x="393700" y="317500"/>
                  </a:lnTo>
                  <a:lnTo>
                    <a:pt x="406400" y="304800"/>
                  </a:lnTo>
                  <a:lnTo>
                    <a:pt x="406400" y="292100"/>
                  </a:lnTo>
                  <a:lnTo>
                    <a:pt x="419100" y="279400"/>
                  </a:lnTo>
                  <a:lnTo>
                    <a:pt x="431800" y="254000"/>
                  </a:lnTo>
                  <a:lnTo>
                    <a:pt x="444500" y="241300"/>
                  </a:lnTo>
                  <a:lnTo>
                    <a:pt x="457200" y="228600"/>
                  </a:lnTo>
                  <a:lnTo>
                    <a:pt x="457200" y="215900"/>
                  </a:lnTo>
                  <a:lnTo>
                    <a:pt x="457200" y="177800"/>
                  </a:lnTo>
                  <a:lnTo>
                    <a:pt x="444500" y="152400"/>
                  </a:lnTo>
                  <a:lnTo>
                    <a:pt x="431800" y="127000"/>
                  </a:lnTo>
                  <a:lnTo>
                    <a:pt x="406400" y="88900"/>
                  </a:lnTo>
                  <a:lnTo>
                    <a:pt x="393700" y="63500"/>
                  </a:lnTo>
                  <a:lnTo>
                    <a:pt x="381000" y="25400"/>
                  </a:lnTo>
                  <a:lnTo>
                    <a:pt x="355600" y="12700"/>
                  </a:lnTo>
                  <a:lnTo>
                    <a:pt x="355600" y="0"/>
                  </a:lnTo>
                  <a:lnTo>
                    <a:pt x="355600" y="0"/>
                  </a:lnTo>
                  <a:lnTo>
                    <a:pt x="368300" y="12700"/>
                  </a:lnTo>
                  <a:lnTo>
                    <a:pt x="444500" y="114300"/>
                  </a:lnTo>
                  <a:lnTo>
                    <a:pt x="469900" y="165100"/>
                  </a:lnTo>
                  <a:lnTo>
                    <a:pt x="482600" y="190500"/>
                  </a:lnTo>
                  <a:lnTo>
                    <a:pt x="508000" y="228600"/>
                  </a:lnTo>
                  <a:lnTo>
                    <a:pt x="520700" y="254000"/>
                  </a:lnTo>
                  <a:lnTo>
                    <a:pt x="520700" y="266700"/>
                  </a:lnTo>
                  <a:lnTo>
                    <a:pt x="533400" y="266700"/>
                  </a:lnTo>
                  <a:lnTo>
                    <a:pt x="520700" y="266700"/>
                  </a:lnTo>
                  <a:lnTo>
                    <a:pt x="520700" y="254000"/>
                  </a:lnTo>
                  <a:lnTo>
                    <a:pt x="457200" y="177800"/>
                  </a:lnTo>
                  <a:lnTo>
                    <a:pt x="444500" y="127000"/>
                  </a:lnTo>
                  <a:lnTo>
                    <a:pt x="419100" y="101600"/>
                  </a:lnTo>
                  <a:lnTo>
                    <a:pt x="406400" y="63500"/>
                  </a:lnTo>
                  <a:lnTo>
                    <a:pt x="406400" y="50800"/>
                  </a:lnTo>
                  <a:lnTo>
                    <a:pt x="406400" y="50800"/>
                  </a:lnTo>
                  <a:lnTo>
                    <a:pt x="431800" y="63500"/>
                  </a:lnTo>
                  <a:lnTo>
                    <a:pt x="457200" y="76200"/>
                  </a:lnTo>
                  <a:lnTo>
                    <a:pt x="482600" y="127000"/>
                  </a:lnTo>
                  <a:lnTo>
                    <a:pt x="508000" y="165100"/>
                  </a:lnTo>
                  <a:lnTo>
                    <a:pt x="533400" y="228600"/>
                  </a:lnTo>
                  <a:lnTo>
                    <a:pt x="571500" y="279400"/>
                  </a:lnTo>
                  <a:lnTo>
                    <a:pt x="596900" y="342900"/>
                  </a:lnTo>
                  <a:lnTo>
                    <a:pt x="635000" y="393700"/>
                  </a:lnTo>
                  <a:lnTo>
                    <a:pt x="673100" y="444500"/>
                  </a:lnTo>
                  <a:lnTo>
                    <a:pt x="698500" y="482600"/>
                  </a:lnTo>
                  <a:lnTo>
                    <a:pt x="723900" y="508000"/>
                  </a:lnTo>
                  <a:lnTo>
                    <a:pt x="736600" y="533400"/>
                  </a:lnTo>
                  <a:lnTo>
                    <a:pt x="749300" y="533400"/>
                  </a:lnTo>
                  <a:lnTo>
                    <a:pt x="749300" y="533400"/>
                  </a:lnTo>
                  <a:lnTo>
                    <a:pt x="749300" y="533400"/>
                  </a:lnTo>
                  <a:lnTo>
                    <a:pt x="762000" y="482600"/>
                  </a:lnTo>
                  <a:lnTo>
                    <a:pt x="762000" y="469900"/>
                  </a:lnTo>
                  <a:lnTo>
                    <a:pt x="762000" y="457200"/>
                  </a:lnTo>
                  <a:lnTo>
                    <a:pt x="762000" y="457200"/>
                  </a:lnTo>
                  <a:lnTo>
                    <a:pt x="774700" y="520700"/>
                  </a:lnTo>
                  <a:lnTo>
                    <a:pt x="774700" y="533400"/>
                  </a:lnTo>
                  <a:lnTo>
                    <a:pt x="762000" y="558800"/>
                  </a:lnTo>
                  <a:lnTo>
                    <a:pt x="749300" y="558800"/>
                  </a:lnTo>
                  <a:lnTo>
                    <a:pt x="723900" y="558800"/>
                  </a:lnTo>
                  <a:lnTo>
                    <a:pt x="711200" y="533400"/>
                  </a:lnTo>
                  <a:lnTo>
                    <a:pt x="698500" y="520700"/>
                  </a:lnTo>
                  <a:lnTo>
                    <a:pt x="685800" y="482600"/>
                  </a:lnTo>
                  <a:lnTo>
                    <a:pt x="698500" y="469900"/>
                  </a:lnTo>
                  <a:lnTo>
                    <a:pt x="698500" y="444500"/>
                  </a:lnTo>
                  <a:lnTo>
                    <a:pt x="723900" y="444500"/>
                  </a:lnTo>
                  <a:lnTo>
                    <a:pt x="749300" y="444500"/>
                  </a:lnTo>
                  <a:lnTo>
                    <a:pt x="762000" y="457200"/>
                  </a:lnTo>
                  <a:lnTo>
                    <a:pt x="787400" y="482600"/>
                  </a:lnTo>
                  <a:lnTo>
                    <a:pt x="787400" y="508000"/>
                  </a:lnTo>
                  <a:lnTo>
                    <a:pt x="774700" y="533400"/>
                  </a:lnTo>
                  <a:lnTo>
                    <a:pt x="762000" y="558800"/>
                  </a:lnTo>
                  <a:lnTo>
                    <a:pt x="736600" y="558800"/>
                  </a:lnTo>
                  <a:lnTo>
                    <a:pt x="711200" y="558800"/>
                  </a:lnTo>
                  <a:lnTo>
                    <a:pt x="698500" y="533400"/>
                  </a:lnTo>
                  <a:lnTo>
                    <a:pt x="685800" y="520700"/>
                  </a:lnTo>
                  <a:lnTo>
                    <a:pt x="685800" y="482600"/>
                  </a:lnTo>
                  <a:lnTo>
                    <a:pt x="673100" y="457200"/>
                  </a:lnTo>
                  <a:lnTo>
                    <a:pt x="685800" y="457200"/>
                  </a:lnTo>
                </a:path>
              </a:pathLst>
            </a:custGeom>
            <a:ln w="1524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6" name="Vrije vorm 615"/>
            <p:cNvSpPr/>
            <p:nvPr/>
          </p:nvSpPr>
          <p:spPr>
            <a:xfrm>
              <a:off x="6667500" y="3962400"/>
              <a:ext cx="368301" cy="723901"/>
            </a:xfrm>
            <a:custGeom>
              <a:avLst/>
              <a:gdLst/>
              <a:ahLst/>
              <a:cxnLst/>
              <a:rect l="0" t="0" r="0" b="0"/>
              <a:pathLst>
                <a:path w="368301" h="723901">
                  <a:moveTo>
                    <a:pt x="368300" y="12700"/>
                  </a:moveTo>
                  <a:lnTo>
                    <a:pt x="368300" y="12700"/>
                  </a:lnTo>
                  <a:lnTo>
                    <a:pt x="330200" y="0"/>
                  </a:lnTo>
                  <a:lnTo>
                    <a:pt x="292100" y="0"/>
                  </a:lnTo>
                  <a:lnTo>
                    <a:pt x="279400" y="0"/>
                  </a:lnTo>
                  <a:lnTo>
                    <a:pt x="254000" y="12700"/>
                  </a:lnTo>
                  <a:lnTo>
                    <a:pt x="215900" y="12700"/>
                  </a:lnTo>
                  <a:lnTo>
                    <a:pt x="203200" y="38100"/>
                  </a:lnTo>
                  <a:lnTo>
                    <a:pt x="177800" y="63500"/>
                  </a:lnTo>
                  <a:lnTo>
                    <a:pt x="152400" y="76200"/>
                  </a:lnTo>
                  <a:lnTo>
                    <a:pt x="152400" y="114300"/>
                  </a:lnTo>
                  <a:lnTo>
                    <a:pt x="152400" y="139700"/>
                  </a:lnTo>
                  <a:lnTo>
                    <a:pt x="152400" y="177800"/>
                  </a:lnTo>
                  <a:lnTo>
                    <a:pt x="165100" y="190500"/>
                  </a:lnTo>
                  <a:lnTo>
                    <a:pt x="177800" y="215900"/>
                  </a:lnTo>
                  <a:lnTo>
                    <a:pt x="215900" y="228600"/>
                  </a:lnTo>
                  <a:lnTo>
                    <a:pt x="241300" y="228600"/>
                  </a:lnTo>
                  <a:lnTo>
                    <a:pt x="266700" y="215900"/>
                  </a:lnTo>
                  <a:lnTo>
                    <a:pt x="292100" y="203200"/>
                  </a:lnTo>
                  <a:lnTo>
                    <a:pt x="317500" y="177800"/>
                  </a:lnTo>
                  <a:lnTo>
                    <a:pt x="330200" y="165100"/>
                  </a:lnTo>
                  <a:lnTo>
                    <a:pt x="330200" y="139700"/>
                  </a:lnTo>
                  <a:lnTo>
                    <a:pt x="330200" y="114300"/>
                  </a:lnTo>
                  <a:lnTo>
                    <a:pt x="330200" y="88900"/>
                  </a:lnTo>
                  <a:lnTo>
                    <a:pt x="330200" y="76200"/>
                  </a:lnTo>
                  <a:lnTo>
                    <a:pt x="317500" y="63500"/>
                  </a:lnTo>
                  <a:lnTo>
                    <a:pt x="317500" y="76200"/>
                  </a:lnTo>
                  <a:lnTo>
                    <a:pt x="317500" y="76200"/>
                  </a:lnTo>
                  <a:lnTo>
                    <a:pt x="330200" y="190500"/>
                  </a:lnTo>
                  <a:lnTo>
                    <a:pt x="330200" y="241300"/>
                  </a:lnTo>
                  <a:lnTo>
                    <a:pt x="342900" y="304800"/>
                  </a:lnTo>
                  <a:lnTo>
                    <a:pt x="342900" y="355600"/>
                  </a:lnTo>
                  <a:lnTo>
                    <a:pt x="330200" y="419100"/>
                  </a:lnTo>
                  <a:lnTo>
                    <a:pt x="330200" y="482600"/>
                  </a:lnTo>
                  <a:lnTo>
                    <a:pt x="317500" y="546100"/>
                  </a:lnTo>
                  <a:lnTo>
                    <a:pt x="292100" y="596900"/>
                  </a:lnTo>
                  <a:lnTo>
                    <a:pt x="279400" y="647700"/>
                  </a:lnTo>
                  <a:lnTo>
                    <a:pt x="254000" y="685800"/>
                  </a:lnTo>
                  <a:lnTo>
                    <a:pt x="215900" y="711200"/>
                  </a:lnTo>
                  <a:lnTo>
                    <a:pt x="177800" y="723900"/>
                  </a:lnTo>
                  <a:lnTo>
                    <a:pt x="139700" y="723900"/>
                  </a:lnTo>
                  <a:lnTo>
                    <a:pt x="101600" y="711200"/>
                  </a:lnTo>
                  <a:lnTo>
                    <a:pt x="63500" y="685800"/>
                  </a:lnTo>
                  <a:lnTo>
                    <a:pt x="38100" y="660400"/>
                  </a:lnTo>
                  <a:lnTo>
                    <a:pt x="12700" y="622300"/>
                  </a:lnTo>
                  <a:lnTo>
                    <a:pt x="0" y="571500"/>
                  </a:lnTo>
                  <a:lnTo>
                    <a:pt x="0" y="520700"/>
                  </a:lnTo>
                  <a:lnTo>
                    <a:pt x="25400" y="457200"/>
                  </a:lnTo>
                  <a:lnTo>
                    <a:pt x="38100" y="444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7" name="Vrije vorm 616"/>
            <p:cNvSpPr/>
            <p:nvPr/>
          </p:nvSpPr>
          <p:spPr>
            <a:xfrm>
              <a:off x="7112000" y="4013200"/>
              <a:ext cx="127001" cy="190501"/>
            </a:xfrm>
            <a:custGeom>
              <a:avLst/>
              <a:gdLst/>
              <a:ahLst/>
              <a:cxnLst/>
              <a:rect l="0" t="0" r="0" b="0"/>
              <a:pathLst>
                <a:path w="127001" h="190501">
                  <a:moveTo>
                    <a:pt x="0" y="0"/>
                  </a:moveTo>
                  <a:lnTo>
                    <a:pt x="0" y="25400"/>
                  </a:lnTo>
                  <a:lnTo>
                    <a:pt x="12700" y="63500"/>
                  </a:lnTo>
                  <a:lnTo>
                    <a:pt x="12700" y="88900"/>
                  </a:lnTo>
                  <a:lnTo>
                    <a:pt x="12700" y="114300"/>
                  </a:lnTo>
                  <a:lnTo>
                    <a:pt x="12700" y="139700"/>
                  </a:lnTo>
                  <a:lnTo>
                    <a:pt x="12700" y="177800"/>
                  </a:lnTo>
                  <a:lnTo>
                    <a:pt x="25400" y="177800"/>
                  </a:lnTo>
                  <a:lnTo>
                    <a:pt x="25400" y="190500"/>
                  </a:lnTo>
                  <a:lnTo>
                    <a:pt x="12700" y="177800"/>
                  </a:lnTo>
                  <a:lnTo>
                    <a:pt x="12700" y="177800"/>
                  </a:lnTo>
                  <a:lnTo>
                    <a:pt x="12700" y="165100"/>
                  </a:lnTo>
                  <a:lnTo>
                    <a:pt x="12700" y="88900"/>
                  </a:lnTo>
                  <a:lnTo>
                    <a:pt x="12700" y="50800"/>
                  </a:lnTo>
                  <a:lnTo>
                    <a:pt x="25400" y="25400"/>
                  </a:lnTo>
                  <a:lnTo>
                    <a:pt x="38100" y="12700"/>
                  </a:lnTo>
                  <a:lnTo>
                    <a:pt x="50800" y="12700"/>
                  </a:lnTo>
                  <a:lnTo>
                    <a:pt x="63500" y="0"/>
                  </a:lnTo>
                  <a:lnTo>
                    <a:pt x="88900" y="12700"/>
                  </a:lnTo>
                  <a:lnTo>
                    <a:pt x="101600" y="25400"/>
                  </a:lnTo>
                  <a:lnTo>
                    <a:pt x="114300" y="25400"/>
                  </a:lnTo>
                  <a:lnTo>
                    <a:pt x="127000" y="50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8" name="Vrije vorm 617"/>
            <p:cNvSpPr/>
            <p:nvPr/>
          </p:nvSpPr>
          <p:spPr>
            <a:xfrm>
              <a:off x="7277100" y="4025900"/>
              <a:ext cx="190501" cy="165101"/>
            </a:xfrm>
            <a:custGeom>
              <a:avLst/>
              <a:gdLst/>
              <a:ahLst/>
              <a:cxnLst/>
              <a:rect l="0" t="0" r="0" b="0"/>
              <a:pathLst>
                <a:path w="190501" h="165101">
                  <a:moveTo>
                    <a:pt x="25400" y="0"/>
                  </a:moveTo>
                  <a:lnTo>
                    <a:pt x="12700" y="12700"/>
                  </a:lnTo>
                  <a:lnTo>
                    <a:pt x="12700" y="50800"/>
                  </a:lnTo>
                  <a:lnTo>
                    <a:pt x="0" y="63500"/>
                  </a:lnTo>
                  <a:lnTo>
                    <a:pt x="0" y="101600"/>
                  </a:lnTo>
                  <a:lnTo>
                    <a:pt x="0" y="114300"/>
                  </a:lnTo>
                  <a:lnTo>
                    <a:pt x="12700" y="127000"/>
                  </a:lnTo>
                  <a:lnTo>
                    <a:pt x="25400" y="152400"/>
                  </a:lnTo>
                  <a:lnTo>
                    <a:pt x="50800" y="152400"/>
                  </a:lnTo>
                  <a:lnTo>
                    <a:pt x="63500" y="152400"/>
                  </a:lnTo>
                  <a:lnTo>
                    <a:pt x="88900" y="152400"/>
                  </a:lnTo>
                  <a:lnTo>
                    <a:pt x="101600" y="127000"/>
                  </a:lnTo>
                  <a:lnTo>
                    <a:pt x="114300" y="114300"/>
                  </a:lnTo>
                  <a:lnTo>
                    <a:pt x="127000" y="88900"/>
                  </a:lnTo>
                  <a:lnTo>
                    <a:pt x="127000" y="63500"/>
                  </a:lnTo>
                  <a:lnTo>
                    <a:pt x="127000" y="50800"/>
                  </a:lnTo>
                  <a:lnTo>
                    <a:pt x="127000" y="38100"/>
                  </a:lnTo>
                  <a:lnTo>
                    <a:pt x="127000" y="38100"/>
                  </a:lnTo>
                  <a:lnTo>
                    <a:pt x="127000" y="38100"/>
                  </a:lnTo>
                  <a:lnTo>
                    <a:pt x="127000" y="50800"/>
                  </a:lnTo>
                  <a:lnTo>
                    <a:pt x="152400" y="114300"/>
                  </a:lnTo>
                  <a:lnTo>
                    <a:pt x="165100" y="139700"/>
                  </a:lnTo>
                  <a:lnTo>
                    <a:pt x="177800" y="165100"/>
                  </a:lnTo>
                  <a:lnTo>
                    <a:pt x="177800" y="165100"/>
                  </a:lnTo>
                  <a:lnTo>
                    <a:pt x="190500" y="165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9" name="Vrije vorm 618"/>
            <p:cNvSpPr/>
            <p:nvPr/>
          </p:nvSpPr>
          <p:spPr>
            <a:xfrm>
              <a:off x="7581900" y="4000500"/>
              <a:ext cx="266701" cy="215901"/>
            </a:xfrm>
            <a:custGeom>
              <a:avLst/>
              <a:gdLst/>
              <a:ahLst/>
              <a:cxnLst/>
              <a:rect l="0" t="0" r="0" b="0"/>
              <a:pathLst>
                <a:path w="266701" h="215901">
                  <a:moveTo>
                    <a:pt x="0" y="25400"/>
                  </a:moveTo>
                  <a:lnTo>
                    <a:pt x="0" y="38100"/>
                  </a:lnTo>
                  <a:lnTo>
                    <a:pt x="0" y="38100"/>
                  </a:lnTo>
                  <a:lnTo>
                    <a:pt x="0" y="63500"/>
                  </a:lnTo>
                  <a:lnTo>
                    <a:pt x="25400" y="139700"/>
                  </a:lnTo>
                  <a:lnTo>
                    <a:pt x="25400" y="177800"/>
                  </a:lnTo>
                  <a:lnTo>
                    <a:pt x="38100" y="190500"/>
                  </a:lnTo>
                  <a:lnTo>
                    <a:pt x="50800" y="190500"/>
                  </a:lnTo>
                  <a:lnTo>
                    <a:pt x="50800" y="190500"/>
                  </a:lnTo>
                  <a:lnTo>
                    <a:pt x="50800" y="203200"/>
                  </a:lnTo>
                  <a:lnTo>
                    <a:pt x="76200" y="152400"/>
                  </a:lnTo>
                  <a:lnTo>
                    <a:pt x="88900" y="139700"/>
                  </a:lnTo>
                  <a:lnTo>
                    <a:pt x="88900" y="101600"/>
                  </a:lnTo>
                  <a:lnTo>
                    <a:pt x="88900" y="88900"/>
                  </a:lnTo>
                  <a:lnTo>
                    <a:pt x="88900" y="76200"/>
                  </a:lnTo>
                  <a:lnTo>
                    <a:pt x="88900" y="88900"/>
                  </a:lnTo>
                  <a:lnTo>
                    <a:pt x="88900" y="88900"/>
                  </a:lnTo>
                  <a:lnTo>
                    <a:pt x="101600" y="101600"/>
                  </a:lnTo>
                  <a:lnTo>
                    <a:pt x="101600" y="114300"/>
                  </a:lnTo>
                  <a:lnTo>
                    <a:pt x="152400" y="190500"/>
                  </a:lnTo>
                  <a:lnTo>
                    <a:pt x="177800" y="215900"/>
                  </a:lnTo>
                  <a:lnTo>
                    <a:pt x="203200" y="215900"/>
                  </a:lnTo>
                  <a:lnTo>
                    <a:pt x="215900" y="215900"/>
                  </a:lnTo>
                  <a:lnTo>
                    <a:pt x="228600" y="203200"/>
                  </a:lnTo>
                  <a:lnTo>
                    <a:pt x="254000" y="177800"/>
                  </a:lnTo>
                  <a:lnTo>
                    <a:pt x="254000" y="139700"/>
                  </a:lnTo>
                  <a:lnTo>
                    <a:pt x="266700" y="114300"/>
                  </a:lnTo>
                  <a:lnTo>
                    <a:pt x="266700" y="76200"/>
                  </a:lnTo>
                  <a:lnTo>
                    <a:pt x="266700" y="50800"/>
                  </a:lnTo>
                  <a:lnTo>
                    <a:pt x="266700" y="25400"/>
                  </a:lnTo>
                  <a:lnTo>
                    <a:pt x="266700" y="12700"/>
                  </a:lnTo>
                  <a:lnTo>
                    <a:pt x="2540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0" name="Vrije vorm 619"/>
            <p:cNvSpPr/>
            <p:nvPr/>
          </p:nvSpPr>
          <p:spPr>
            <a:xfrm>
              <a:off x="7950200" y="4025900"/>
              <a:ext cx="241301" cy="203201"/>
            </a:xfrm>
            <a:custGeom>
              <a:avLst/>
              <a:gdLst/>
              <a:ahLst/>
              <a:cxnLst/>
              <a:rect l="0" t="0" r="0" b="0"/>
              <a:pathLst>
                <a:path w="241301" h="203201">
                  <a:moveTo>
                    <a:pt x="25400" y="139700"/>
                  </a:moveTo>
                  <a:lnTo>
                    <a:pt x="38100" y="139700"/>
                  </a:lnTo>
                  <a:lnTo>
                    <a:pt x="101600" y="114300"/>
                  </a:lnTo>
                  <a:lnTo>
                    <a:pt x="127000" y="101600"/>
                  </a:lnTo>
                  <a:lnTo>
                    <a:pt x="139700" y="76200"/>
                  </a:lnTo>
                  <a:lnTo>
                    <a:pt x="152400" y="50800"/>
                  </a:lnTo>
                  <a:lnTo>
                    <a:pt x="152400" y="38100"/>
                  </a:lnTo>
                  <a:lnTo>
                    <a:pt x="152400" y="25400"/>
                  </a:lnTo>
                  <a:lnTo>
                    <a:pt x="139700" y="12700"/>
                  </a:lnTo>
                  <a:lnTo>
                    <a:pt x="101600" y="0"/>
                  </a:lnTo>
                  <a:lnTo>
                    <a:pt x="76200" y="0"/>
                  </a:lnTo>
                  <a:lnTo>
                    <a:pt x="38100" y="12700"/>
                  </a:lnTo>
                  <a:lnTo>
                    <a:pt x="25400" y="38100"/>
                  </a:lnTo>
                  <a:lnTo>
                    <a:pt x="12700" y="63500"/>
                  </a:lnTo>
                  <a:lnTo>
                    <a:pt x="0" y="101600"/>
                  </a:lnTo>
                  <a:lnTo>
                    <a:pt x="12700" y="127000"/>
                  </a:lnTo>
                  <a:lnTo>
                    <a:pt x="25400" y="152400"/>
                  </a:lnTo>
                  <a:lnTo>
                    <a:pt x="63500" y="177800"/>
                  </a:lnTo>
                  <a:lnTo>
                    <a:pt x="114300" y="190500"/>
                  </a:lnTo>
                  <a:lnTo>
                    <a:pt x="152400" y="203200"/>
                  </a:lnTo>
                  <a:lnTo>
                    <a:pt x="190500" y="190500"/>
                  </a:lnTo>
                  <a:lnTo>
                    <a:pt x="228600" y="177800"/>
                  </a:lnTo>
                  <a:lnTo>
                    <a:pt x="241300" y="165100"/>
                  </a:lnTo>
                  <a:lnTo>
                    <a:pt x="241300" y="152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1" name="Vrije vorm 620"/>
            <p:cNvSpPr/>
            <p:nvPr/>
          </p:nvSpPr>
          <p:spPr>
            <a:xfrm>
              <a:off x="8280400" y="4038600"/>
              <a:ext cx="304801" cy="241301"/>
            </a:xfrm>
            <a:custGeom>
              <a:avLst/>
              <a:gdLst/>
              <a:ahLst/>
              <a:cxnLst/>
              <a:rect l="0" t="0" r="0" b="0"/>
              <a:pathLst>
                <a:path w="304801" h="241301">
                  <a:moveTo>
                    <a:pt x="0" y="38100"/>
                  </a:moveTo>
                  <a:lnTo>
                    <a:pt x="12700" y="88900"/>
                  </a:lnTo>
                  <a:lnTo>
                    <a:pt x="12700" y="114300"/>
                  </a:lnTo>
                  <a:lnTo>
                    <a:pt x="12700" y="139700"/>
                  </a:lnTo>
                  <a:lnTo>
                    <a:pt x="12700" y="165100"/>
                  </a:lnTo>
                  <a:lnTo>
                    <a:pt x="12700" y="152400"/>
                  </a:lnTo>
                  <a:lnTo>
                    <a:pt x="12700" y="165100"/>
                  </a:lnTo>
                  <a:lnTo>
                    <a:pt x="25400" y="165100"/>
                  </a:lnTo>
                  <a:lnTo>
                    <a:pt x="25400" y="177800"/>
                  </a:lnTo>
                  <a:lnTo>
                    <a:pt x="38100" y="114300"/>
                  </a:lnTo>
                  <a:lnTo>
                    <a:pt x="50800" y="88900"/>
                  </a:lnTo>
                  <a:lnTo>
                    <a:pt x="63500" y="50800"/>
                  </a:lnTo>
                  <a:lnTo>
                    <a:pt x="76200" y="25400"/>
                  </a:lnTo>
                  <a:lnTo>
                    <a:pt x="101600" y="12700"/>
                  </a:lnTo>
                  <a:lnTo>
                    <a:pt x="127000" y="0"/>
                  </a:lnTo>
                  <a:lnTo>
                    <a:pt x="152400" y="0"/>
                  </a:lnTo>
                  <a:lnTo>
                    <a:pt x="190500" y="25400"/>
                  </a:lnTo>
                  <a:lnTo>
                    <a:pt x="215900" y="38100"/>
                  </a:lnTo>
                  <a:lnTo>
                    <a:pt x="241300" y="76200"/>
                  </a:lnTo>
                  <a:lnTo>
                    <a:pt x="266700" y="114300"/>
                  </a:lnTo>
                  <a:lnTo>
                    <a:pt x="279400" y="152400"/>
                  </a:lnTo>
                  <a:lnTo>
                    <a:pt x="292100" y="190500"/>
                  </a:lnTo>
                  <a:lnTo>
                    <a:pt x="304800" y="215900"/>
                  </a:lnTo>
                  <a:lnTo>
                    <a:pt x="304800" y="228600"/>
                  </a:lnTo>
                  <a:lnTo>
                    <a:pt x="304800" y="241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2" name="Vrije vorm 621"/>
            <p:cNvSpPr/>
            <p:nvPr/>
          </p:nvSpPr>
          <p:spPr>
            <a:xfrm>
              <a:off x="7188200" y="4445000"/>
              <a:ext cx="203201" cy="419101"/>
            </a:xfrm>
            <a:custGeom>
              <a:avLst/>
              <a:gdLst/>
              <a:ahLst/>
              <a:cxnLst/>
              <a:rect l="0" t="0" r="0" b="0"/>
              <a:pathLst>
                <a:path w="203201" h="419101">
                  <a:moveTo>
                    <a:pt x="165100" y="25400"/>
                  </a:moveTo>
                  <a:lnTo>
                    <a:pt x="165100" y="12700"/>
                  </a:lnTo>
                  <a:lnTo>
                    <a:pt x="152400" y="0"/>
                  </a:lnTo>
                  <a:lnTo>
                    <a:pt x="101600" y="0"/>
                  </a:lnTo>
                  <a:lnTo>
                    <a:pt x="76200" y="12700"/>
                  </a:lnTo>
                  <a:lnTo>
                    <a:pt x="50800" y="25400"/>
                  </a:lnTo>
                  <a:lnTo>
                    <a:pt x="50800" y="50800"/>
                  </a:lnTo>
                  <a:lnTo>
                    <a:pt x="38100" y="76200"/>
                  </a:lnTo>
                  <a:lnTo>
                    <a:pt x="50800" y="88900"/>
                  </a:lnTo>
                  <a:lnTo>
                    <a:pt x="63500" y="101600"/>
                  </a:lnTo>
                  <a:lnTo>
                    <a:pt x="76200" y="101600"/>
                  </a:lnTo>
                  <a:lnTo>
                    <a:pt x="101600" y="101600"/>
                  </a:lnTo>
                  <a:lnTo>
                    <a:pt x="114300" y="88900"/>
                  </a:lnTo>
                  <a:lnTo>
                    <a:pt x="139700" y="76200"/>
                  </a:lnTo>
                  <a:lnTo>
                    <a:pt x="152400" y="50800"/>
                  </a:lnTo>
                  <a:lnTo>
                    <a:pt x="165100" y="38100"/>
                  </a:lnTo>
                  <a:lnTo>
                    <a:pt x="165100" y="25400"/>
                  </a:lnTo>
                  <a:lnTo>
                    <a:pt x="165100" y="25400"/>
                  </a:lnTo>
                  <a:lnTo>
                    <a:pt x="165100" y="25400"/>
                  </a:lnTo>
                  <a:lnTo>
                    <a:pt x="190500" y="76200"/>
                  </a:lnTo>
                  <a:lnTo>
                    <a:pt x="190500" y="101600"/>
                  </a:lnTo>
                  <a:lnTo>
                    <a:pt x="190500" y="152400"/>
                  </a:lnTo>
                  <a:lnTo>
                    <a:pt x="190500" y="190500"/>
                  </a:lnTo>
                  <a:lnTo>
                    <a:pt x="203200" y="241300"/>
                  </a:lnTo>
                  <a:lnTo>
                    <a:pt x="203200" y="292100"/>
                  </a:lnTo>
                  <a:lnTo>
                    <a:pt x="203200" y="330200"/>
                  </a:lnTo>
                  <a:lnTo>
                    <a:pt x="203200" y="368300"/>
                  </a:lnTo>
                  <a:lnTo>
                    <a:pt x="190500" y="393700"/>
                  </a:lnTo>
                  <a:lnTo>
                    <a:pt x="165100" y="419100"/>
                  </a:lnTo>
                  <a:lnTo>
                    <a:pt x="139700" y="419100"/>
                  </a:lnTo>
                  <a:lnTo>
                    <a:pt x="114300" y="406400"/>
                  </a:lnTo>
                  <a:lnTo>
                    <a:pt x="76200" y="393700"/>
                  </a:lnTo>
                  <a:lnTo>
                    <a:pt x="38100" y="368300"/>
                  </a:lnTo>
                  <a:lnTo>
                    <a:pt x="25400" y="342900"/>
                  </a:lnTo>
                  <a:lnTo>
                    <a:pt x="0" y="317500"/>
                  </a:lnTo>
                  <a:lnTo>
                    <a:pt x="0" y="279400"/>
                  </a:lnTo>
                  <a:lnTo>
                    <a:pt x="12700" y="254000"/>
                  </a:lnTo>
                  <a:lnTo>
                    <a:pt x="25400" y="228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3" name="Vrije vorm 622"/>
            <p:cNvSpPr/>
            <p:nvPr/>
          </p:nvSpPr>
          <p:spPr>
            <a:xfrm>
              <a:off x="7442200" y="4470400"/>
              <a:ext cx="279401" cy="127001"/>
            </a:xfrm>
            <a:custGeom>
              <a:avLst/>
              <a:gdLst/>
              <a:ahLst/>
              <a:cxnLst/>
              <a:rect l="0" t="0" r="0" b="0"/>
              <a:pathLst>
                <a:path w="279401" h="127001">
                  <a:moveTo>
                    <a:pt x="0" y="25400"/>
                  </a:moveTo>
                  <a:lnTo>
                    <a:pt x="0" y="50800"/>
                  </a:lnTo>
                  <a:lnTo>
                    <a:pt x="0" y="76200"/>
                  </a:lnTo>
                  <a:lnTo>
                    <a:pt x="12700" y="101600"/>
                  </a:lnTo>
                  <a:lnTo>
                    <a:pt x="12700" y="114300"/>
                  </a:lnTo>
                  <a:lnTo>
                    <a:pt x="0" y="101600"/>
                  </a:lnTo>
                  <a:lnTo>
                    <a:pt x="0" y="50800"/>
                  </a:lnTo>
                  <a:lnTo>
                    <a:pt x="0" y="25400"/>
                  </a:lnTo>
                  <a:lnTo>
                    <a:pt x="0" y="12700"/>
                  </a:lnTo>
                  <a:lnTo>
                    <a:pt x="12700" y="0"/>
                  </a:lnTo>
                  <a:lnTo>
                    <a:pt x="12700" y="0"/>
                  </a:lnTo>
                  <a:lnTo>
                    <a:pt x="12700" y="0"/>
                  </a:lnTo>
                  <a:lnTo>
                    <a:pt x="50800" y="12700"/>
                  </a:lnTo>
                  <a:lnTo>
                    <a:pt x="63500" y="25400"/>
                  </a:lnTo>
                  <a:lnTo>
                    <a:pt x="63500" y="254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88900" y="25400"/>
                  </a:lnTo>
                  <a:lnTo>
                    <a:pt x="88900" y="12700"/>
                  </a:lnTo>
                  <a:lnTo>
                    <a:pt x="101600" y="12700"/>
                  </a:lnTo>
                  <a:lnTo>
                    <a:pt x="101600" y="12700"/>
                  </a:lnTo>
                  <a:lnTo>
                    <a:pt x="101600" y="0"/>
                  </a:lnTo>
                  <a:lnTo>
                    <a:pt x="101600" y="0"/>
                  </a:lnTo>
                  <a:lnTo>
                    <a:pt x="101600" y="0"/>
                  </a:lnTo>
                  <a:lnTo>
                    <a:pt x="101600" y="63500"/>
                  </a:lnTo>
                  <a:lnTo>
                    <a:pt x="114300" y="76200"/>
                  </a:lnTo>
                  <a:lnTo>
                    <a:pt x="127000" y="88900"/>
                  </a:lnTo>
                  <a:lnTo>
                    <a:pt x="139700" y="101600"/>
                  </a:lnTo>
                  <a:lnTo>
                    <a:pt x="152400" y="114300"/>
                  </a:lnTo>
                  <a:lnTo>
                    <a:pt x="177800" y="101600"/>
                  </a:lnTo>
                  <a:lnTo>
                    <a:pt x="190500" y="88900"/>
                  </a:lnTo>
                  <a:lnTo>
                    <a:pt x="203200" y="76200"/>
                  </a:lnTo>
                  <a:lnTo>
                    <a:pt x="203200" y="63500"/>
                  </a:lnTo>
                  <a:lnTo>
                    <a:pt x="215900" y="50800"/>
                  </a:lnTo>
                  <a:lnTo>
                    <a:pt x="215900" y="25400"/>
                  </a:lnTo>
                  <a:lnTo>
                    <a:pt x="203200" y="25400"/>
                  </a:lnTo>
                  <a:lnTo>
                    <a:pt x="203200" y="38100"/>
                  </a:lnTo>
                  <a:lnTo>
                    <a:pt x="215900" y="50800"/>
                  </a:lnTo>
                  <a:lnTo>
                    <a:pt x="215900" y="63500"/>
                  </a:lnTo>
                  <a:lnTo>
                    <a:pt x="241300" y="114300"/>
                  </a:lnTo>
                  <a:lnTo>
                    <a:pt x="241300" y="127000"/>
                  </a:lnTo>
                  <a:lnTo>
                    <a:pt x="254000" y="127000"/>
                  </a:lnTo>
                  <a:lnTo>
                    <a:pt x="254000" y="127000"/>
                  </a:lnTo>
                  <a:lnTo>
                    <a:pt x="254000" y="127000"/>
                  </a:lnTo>
                  <a:lnTo>
                    <a:pt x="279400" y="88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4" name="Vrije vorm 623"/>
            <p:cNvSpPr/>
            <p:nvPr/>
          </p:nvSpPr>
          <p:spPr>
            <a:xfrm>
              <a:off x="7772400" y="4508500"/>
              <a:ext cx="177801" cy="139701"/>
            </a:xfrm>
            <a:custGeom>
              <a:avLst/>
              <a:gdLst/>
              <a:ahLst/>
              <a:cxnLst/>
              <a:rect l="0" t="0" r="0" b="0"/>
              <a:pathLst>
                <a:path w="177801" h="139701">
                  <a:moveTo>
                    <a:pt x="0" y="12700"/>
                  </a:moveTo>
                  <a:lnTo>
                    <a:pt x="0" y="38100"/>
                  </a:lnTo>
                  <a:lnTo>
                    <a:pt x="0" y="50800"/>
                  </a:lnTo>
                  <a:lnTo>
                    <a:pt x="12700" y="76200"/>
                  </a:lnTo>
                  <a:lnTo>
                    <a:pt x="12700" y="101600"/>
                  </a:lnTo>
                  <a:lnTo>
                    <a:pt x="25400" y="101600"/>
                  </a:lnTo>
                  <a:lnTo>
                    <a:pt x="12700" y="114300"/>
                  </a:lnTo>
                  <a:lnTo>
                    <a:pt x="25400" y="114300"/>
                  </a:lnTo>
                  <a:lnTo>
                    <a:pt x="63500" y="88900"/>
                  </a:lnTo>
                  <a:lnTo>
                    <a:pt x="76200" y="76200"/>
                  </a:lnTo>
                  <a:lnTo>
                    <a:pt x="76200" y="63500"/>
                  </a:lnTo>
                  <a:lnTo>
                    <a:pt x="76200" y="76200"/>
                  </a:lnTo>
                  <a:lnTo>
                    <a:pt x="76200" y="63500"/>
                  </a:lnTo>
                  <a:lnTo>
                    <a:pt x="76200" y="50800"/>
                  </a:lnTo>
                  <a:lnTo>
                    <a:pt x="76200" y="50800"/>
                  </a:lnTo>
                  <a:lnTo>
                    <a:pt x="76200" y="50800"/>
                  </a:lnTo>
                  <a:lnTo>
                    <a:pt x="88900" y="88900"/>
                  </a:lnTo>
                  <a:lnTo>
                    <a:pt x="88900" y="114300"/>
                  </a:lnTo>
                  <a:lnTo>
                    <a:pt x="101600" y="127000"/>
                  </a:lnTo>
                  <a:lnTo>
                    <a:pt x="127000" y="139700"/>
                  </a:lnTo>
                  <a:lnTo>
                    <a:pt x="139700" y="127000"/>
                  </a:lnTo>
                  <a:lnTo>
                    <a:pt x="152400" y="127000"/>
                  </a:lnTo>
                  <a:lnTo>
                    <a:pt x="165100" y="101600"/>
                  </a:lnTo>
                  <a:lnTo>
                    <a:pt x="177800" y="76200"/>
                  </a:lnTo>
                  <a:lnTo>
                    <a:pt x="165100" y="50800"/>
                  </a:lnTo>
                  <a:lnTo>
                    <a:pt x="165100" y="38100"/>
                  </a:lnTo>
                  <a:lnTo>
                    <a:pt x="165100" y="12700"/>
                  </a:lnTo>
                  <a:lnTo>
                    <a:pt x="152400" y="25400"/>
                  </a:lnTo>
                  <a:lnTo>
                    <a:pt x="152400" y="12700"/>
                  </a:lnTo>
                  <a:lnTo>
                    <a:pt x="1524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5" name="Vrije vorm 624"/>
            <p:cNvSpPr/>
            <p:nvPr/>
          </p:nvSpPr>
          <p:spPr>
            <a:xfrm>
              <a:off x="8013700" y="4546600"/>
              <a:ext cx="165101" cy="101601"/>
            </a:xfrm>
            <a:custGeom>
              <a:avLst/>
              <a:gdLst/>
              <a:ahLst/>
              <a:cxnLst/>
              <a:rect l="0" t="0" r="0" b="0"/>
              <a:pathLst>
                <a:path w="165101" h="101601">
                  <a:moveTo>
                    <a:pt x="25400" y="50800"/>
                  </a:moveTo>
                  <a:lnTo>
                    <a:pt x="63500" y="50800"/>
                  </a:lnTo>
                  <a:lnTo>
                    <a:pt x="76200" y="25400"/>
                  </a:lnTo>
                  <a:lnTo>
                    <a:pt x="88900" y="12700"/>
                  </a:lnTo>
                  <a:lnTo>
                    <a:pt x="88900" y="0"/>
                  </a:lnTo>
                  <a:lnTo>
                    <a:pt x="88900" y="0"/>
                  </a:lnTo>
                  <a:lnTo>
                    <a:pt x="88900" y="0"/>
                  </a:lnTo>
                  <a:lnTo>
                    <a:pt x="38100" y="0"/>
                  </a:lnTo>
                  <a:lnTo>
                    <a:pt x="12700" y="0"/>
                  </a:lnTo>
                  <a:lnTo>
                    <a:pt x="0" y="25400"/>
                  </a:lnTo>
                  <a:lnTo>
                    <a:pt x="0" y="38100"/>
                  </a:lnTo>
                  <a:lnTo>
                    <a:pt x="12700" y="63500"/>
                  </a:lnTo>
                  <a:lnTo>
                    <a:pt x="25400" y="88900"/>
                  </a:lnTo>
                  <a:lnTo>
                    <a:pt x="50800" y="101600"/>
                  </a:lnTo>
                  <a:lnTo>
                    <a:pt x="76200" y="101600"/>
                  </a:lnTo>
                  <a:lnTo>
                    <a:pt x="101600" y="88900"/>
                  </a:lnTo>
                  <a:lnTo>
                    <a:pt x="127000" y="63500"/>
                  </a:lnTo>
                  <a:lnTo>
                    <a:pt x="152400" y="38100"/>
                  </a:lnTo>
                  <a:lnTo>
                    <a:pt x="165100" y="12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6" name="Vrije vorm 625"/>
            <p:cNvSpPr/>
            <p:nvPr/>
          </p:nvSpPr>
          <p:spPr>
            <a:xfrm>
              <a:off x="8191500" y="4432300"/>
              <a:ext cx="228601" cy="431801"/>
            </a:xfrm>
            <a:custGeom>
              <a:avLst/>
              <a:gdLst/>
              <a:ahLst/>
              <a:cxnLst/>
              <a:rect l="0" t="0" r="0" b="0"/>
              <a:pathLst>
                <a:path w="228601" h="431801">
                  <a:moveTo>
                    <a:pt x="12700" y="0"/>
                  </a:moveTo>
                  <a:lnTo>
                    <a:pt x="12700" y="38100"/>
                  </a:lnTo>
                  <a:lnTo>
                    <a:pt x="0" y="63500"/>
                  </a:lnTo>
                  <a:lnTo>
                    <a:pt x="0" y="101600"/>
                  </a:lnTo>
                  <a:lnTo>
                    <a:pt x="0" y="139700"/>
                  </a:lnTo>
                  <a:lnTo>
                    <a:pt x="12700" y="165100"/>
                  </a:lnTo>
                  <a:lnTo>
                    <a:pt x="25400" y="190500"/>
                  </a:lnTo>
                  <a:lnTo>
                    <a:pt x="50800" y="203200"/>
                  </a:lnTo>
                  <a:lnTo>
                    <a:pt x="63500" y="203200"/>
                  </a:lnTo>
                  <a:lnTo>
                    <a:pt x="88900" y="190500"/>
                  </a:lnTo>
                  <a:lnTo>
                    <a:pt x="101600" y="177800"/>
                  </a:lnTo>
                  <a:lnTo>
                    <a:pt x="101600" y="177800"/>
                  </a:lnTo>
                  <a:lnTo>
                    <a:pt x="114300" y="177800"/>
                  </a:lnTo>
                  <a:lnTo>
                    <a:pt x="101600" y="165100"/>
                  </a:lnTo>
                  <a:lnTo>
                    <a:pt x="114300" y="190500"/>
                  </a:lnTo>
                  <a:lnTo>
                    <a:pt x="127000" y="203200"/>
                  </a:lnTo>
                  <a:lnTo>
                    <a:pt x="139700" y="215900"/>
                  </a:lnTo>
                  <a:lnTo>
                    <a:pt x="165100" y="215900"/>
                  </a:lnTo>
                  <a:lnTo>
                    <a:pt x="177800" y="215900"/>
                  </a:lnTo>
                  <a:lnTo>
                    <a:pt x="177800" y="215900"/>
                  </a:lnTo>
                  <a:lnTo>
                    <a:pt x="177800" y="215900"/>
                  </a:lnTo>
                  <a:lnTo>
                    <a:pt x="203200" y="203200"/>
                  </a:lnTo>
                  <a:lnTo>
                    <a:pt x="203200" y="190500"/>
                  </a:lnTo>
                  <a:lnTo>
                    <a:pt x="203200" y="203200"/>
                  </a:lnTo>
                  <a:lnTo>
                    <a:pt x="215900" y="279400"/>
                  </a:lnTo>
                  <a:lnTo>
                    <a:pt x="228600" y="330200"/>
                  </a:lnTo>
                  <a:lnTo>
                    <a:pt x="228600" y="355600"/>
                  </a:lnTo>
                  <a:lnTo>
                    <a:pt x="215900" y="393700"/>
                  </a:lnTo>
                  <a:lnTo>
                    <a:pt x="203200" y="406400"/>
                  </a:lnTo>
                  <a:lnTo>
                    <a:pt x="165100" y="431800"/>
                  </a:lnTo>
                  <a:lnTo>
                    <a:pt x="127000" y="431800"/>
                  </a:lnTo>
                  <a:lnTo>
                    <a:pt x="88900" y="406400"/>
                  </a:lnTo>
                  <a:lnTo>
                    <a:pt x="63500" y="393700"/>
                  </a:lnTo>
                  <a:lnTo>
                    <a:pt x="25400" y="355600"/>
                  </a:lnTo>
                  <a:lnTo>
                    <a:pt x="25400" y="330200"/>
                  </a:lnTo>
                  <a:lnTo>
                    <a:pt x="25400" y="292100"/>
                  </a:lnTo>
                  <a:lnTo>
                    <a:pt x="25400" y="279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7" name="Vrije vorm 626"/>
            <p:cNvSpPr/>
            <p:nvPr/>
          </p:nvSpPr>
          <p:spPr>
            <a:xfrm>
              <a:off x="8343900" y="4483100"/>
              <a:ext cx="317501" cy="254001"/>
            </a:xfrm>
            <a:custGeom>
              <a:avLst/>
              <a:gdLst/>
              <a:ahLst/>
              <a:cxnLst/>
              <a:rect l="0" t="0" r="0" b="0"/>
              <a:pathLst>
                <a:path w="317501" h="254001">
                  <a:moveTo>
                    <a:pt x="0" y="12700"/>
                  </a:moveTo>
                  <a:lnTo>
                    <a:pt x="12700" y="0"/>
                  </a:lnTo>
                  <a:lnTo>
                    <a:pt x="38100" y="0"/>
                  </a:lnTo>
                  <a:lnTo>
                    <a:pt x="63500" y="0"/>
                  </a:lnTo>
                  <a:lnTo>
                    <a:pt x="76200" y="0"/>
                  </a:lnTo>
                  <a:lnTo>
                    <a:pt x="101600" y="0"/>
                  </a:lnTo>
                  <a:lnTo>
                    <a:pt x="114300" y="0"/>
                  </a:lnTo>
                  <a:lnTo>
                    <a:pt x="101600" y="0"/>
                  </a:lnTo>
                  <a:lnTo>
                    <a:pt x="114300" y="0"/>
                  </a:lnTo>
                  <a:lnTo>
                    <a:pt x="101600" y="38100"/>
                  </a:lnTo>
                  <a:lnTo>
                    <a:pt x="101600" y="63500"/>
                  </a:lnTo>
                  <a:lnTo>
                    <a:pt x="101600" y="101600"/>
                  </a:lnTo>
                  <a:lnTo>
                    <a:pt x="101600" y="127000"/>
                  </a:lnTo>
                  <a:lnTo>
                    <a:pt x="114300" y="152400"/>
                  </a:lnTo>
                  <a:lnTo>
                    <a:pt x="139700" y="165100"/>
                  </a:lnTo>
                  <a:lnTo>
                    <a:pt x="152400" y="177800"/>
                  </a:lnTo>
                  <a:lnTo>
                    <a:pt x="177800" y="165100"/>
                  </a:lnTo>
                  <a:lnTo>
                    <a:pt x="203200" y="165100"/>
                  </a:lnTo>
                  <a:lnTo>
                    <a:pt x="215900" y="152400"/>
                  </a:lnTo>
                  <a:lnTo>
                    <a:pt x="215900" y="152400"/>
                  </a:lnTo>
                  <a:lnTo>
                    <a:pt x="215900" y="165100"/>
                  </a:lnTo>
                  <a:lnTo>
                    <a:pt x="228600" y="177800"/>
                  </a:lnTo>
                  <a:lnTo>
                    <a:pt x="292100" y="228600"/>
                  </a:lnTo>
                  <a:lnTo>
                    <a:pt x="317500" y="254000"/>
                  </a:lnTo>
                  <a:lnTo>
                    <a:pt x="317500" y="254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8" name="Vrije vorm 627"/>
            <p:cNvSpPr/>
            <p:nvPr/>
          </p:nvSpPr>
          <p:spPr>
            <a:xfrm>
              <a:off x="6146800" y="5778500"/>
              <a:ext cx="304801" cy="304801"/>
            </a:xfrm>
            <a:custGeom>
              <a:avLst/>
              <a:gdLst/>
              <a:ahLst/>
              <a:cxnLst/>
              <a:rect l="0" t="0" r="0" b="0"/>
              <a:pathLst>
                <a:path w="304801" h="304801">
                  <a:moveTo>
                    <a:pt x="304800" y="38100"/>
                  </a:moveTo>
                  <a:lnTo>
                    <a:pt x="292100" y="25400"/>
                  </a:lnTo>
                  <a:lnTo>
                    <a:pt x="292100" y="25400"/>
                  </a:lnTo>
                  <a:lnTo>
                    <a:pt x="254000" y="12700"/>
                  </a:lnTo>
                  <a:lnTo>
                    <a:pt x="228600" y="12700"/>
                  </a:lnTo>
                  <a:lnTo>
                    <a:pt x="228600" y="12700"/>
                  </a:lnTo>
                  <a:lnTo>
                    <a:pt x="203200" y="12700"/>
                  </a:lnTo>
                  <a:lnTo>
                    <a:pt x="203200" y="0"/>
                  </a:lnTo>
                  <a:lnTo>
                    <a:pt x="203200" y="12700"/>
                  </a:lnTo>
                  <a:lnTo>
                    <a:pt x="203200" y="38100"/>
                  </a:lnTo>
                  <a:lnTo>
                    <a:pt x="203200" y="63500"/>
                  </a:lnTo>
                  <a:lnTo>
                    <a:pt x="203200" y="76200"/>
                  </a:lnTo>
                  <a:lnTo>
                    <a:pt x="203200" y="88900"/>
                  </a:lnTo>
                  <a:lnTo>
                    <a:pt x="177800" y="114300"/>
                  </a:lnTo>
                  <a:lnTo>
                    <a:pt x="165100" y="114300"/>
                  </a:lnTo>
                  <a:lnTo>
                    <a:pt x="139700" y="127000"/>
                  </a:lnTo>
                  <a:lnTo>
                    <a:pt x="127000" y="127000"/>
                  </a:lnTo>
                  <a:lnTo>
                    <a:pt x="101600" y="139700"/>
                  </a:lnTo>
                  <a:lnTo>
                    <a:pt x="88900" y="139700"/>
                  </a:lnTo>
                  <a:lnTo>
                    <a:pt x="76200" y="139700"/>
                  </a:lnTo>
                  <a:lnTo>
                    <a:pt x="63500" y="152400"/>
                  </a:lnTo>
                  <a:lnTo>
                    <a:pt x="63500" y="152400"/>
                  </a:lnTo>
                  <a:lnTo>
                    <a:pt x="38100" y="177800"/>
                  </a:lnTo>
                  <a:lnTo>
                    <a:pt x="38100" y="190500"/>
                  </a:lnTo>
                  <a:lnTo>
                    <a:pt x="38100" y="203200"/>
                  </a:lnTo>
                  <a:lnTo>
                    <a:pt x="25400" y="228600"/>
                  </a:lnTo>
                  <a:lnTo>
                    <a:pt x="38100" y="241300"/>
                  </a:lnTo>
                  <a:lnTo>
                    <a:pt x="38100" y="254000"/>
                  </a:lnTo>
                  <a:lnTo>
                    <a:pt x="38100" y="266700"/>
                  </a:lnTo>
                  <a:lnTo>
                    <a:pt x="25400" y="292100"/>
                  </a:lnTo>
                  <a:lnTo>
                    <a:pt x="25400" y="292100"/>
                  </a:lnTo>
                  <a:lnTo>
                    <a:pt x="25400" y="292100"/>
                  </a:lnTo>
                  <a:lnTo>
                    <a:pt x="25400" y="292100"/>
                  </a:lnTo>
                  <a:lnTo>
                    <a:pt x="0" y="304800"/>
                  </a:lnTo>
                </a:path>
              </a:pathLst>
            </a:custGeom>
            <a:ln w="1524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9" name="Vrije vorm 628"/>
            <p:cNvSpPr/>
            <p:nvPr/>
          </p:nvSpPr>
          <p:spPr>
            <a:xfrm>
              <a:off x="6642100" y="5981700"/>
              <a:ext cx="38101" cy="215901"/>
            </a:xfrm>
            <a:custGeom>
              <a:avLst/>
              <a:gdLst/>
              <a:ahLst/>
              <a:cxnLst/>
              <a:rect l="0" t="0" r="0" b="0"/>
              <a:pathLst>
                <a:path w="38101" h="215901">
                  <a:moveTo>
                    <a:pt x="12700" y="0"/>
                  </a:moveTo>
                  <a:lnTo>
                    <a:pt x="12700" y="0"/>
                  </a:lnTo>
                  <a:lnTo>
                    <a:pt x="38100" y="50800"/>
                  </a:lnTo>
                  <a:lnTo>
                    <a:pt x="38100" y="63500"/>
                  </a:lnTo>
                  <a:lnTo>
                    <a:pt x="25400" y="76200"/>
                  </a:lnTo>
                  <a:lnTo>
                    <a:pt x="12700" y="88900"/>
                  </a:lnTo>
                  <a:lnTo>
                    <a:pt x="12700" y="76200"/>
                  </a:lnTo>
                  <a:lnTo>
                    <a:pt x="12700" y="88900"/>
                  </a:lnTo>
                  <a:lnTo>
                    <a:pt x="0" y="101600"/>
                  </a:lnTo>
                  <a:lnTo>
                    <a:pt x="0" y="101600"/>
                  </a:lnTo>
                  <a:lnTo>
                    <a:pt x="12700" y="127000"/>
                  </a:lnTo>
                  <a:lnTo>
                    <a:pt x="12700" y="139700"/>
                  </a:lnTo>
                  <a:lnTo>
                    <a:pt x="12700" y="152400"/>
                  </a:lnTo>
                  <a:lnTo>
                    <a:pt x="12700" y="190500"/>
                  </a:lnTo>
                  <a:lnTo>
                    <a:pt x="25400" y="203200"/>
                  </a:lnTo>
                  <a:lnTo>
                    <a:pt x="12700" y="215900"/>
                  </a:lnTo>
                </a:path>
              </a:pathLst>
            </a:custGeom>
            <a:ln w="1143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0" name="Vrije vorm 629"/>
            <p:cNvSpPr/>
            <p:nvPr/>
          </p:nvSpPr>
          <p:spPr>
            <a:xfrm>
              <a:off x="7035800" y="5854700"/>
              <a:ext cx="88901" cy="114301"/>
            </a:xfrm>
            <a:custGeom>
              <a:avLst/>
              <a:gdLst/>
              <a:ahLst/>
              <a:cxnLst/>
              <a:rect l="0" t="0" r="0" b="0"/>
              <a:pathLst>
                <a:path w="88901" h="114301">
                  <a:moveTo>
                    <a:pt x="0" y="114300"/>
                  </a:moveTo>
                  <a:lnTo>
                    <a:pt x="12700" y="76200"/>
                  </a:lnTo>
                  <a:lnTo>
                    <a:pt x="25400" y="76200"/>
                  </a:lnTo>
                  <a:lnTo>
                    <a:pt x="25400" y="76200"/>
                  </a:lnTo>
                  <a:lnTo>
                    <a:pt x="25400" y="76200"/>
                  </a:lnTo>
                  <a:lnTo>
                    <a:pt x="38100" y="63500"/>
                  </a:lnTo>
                  <a:lnTo>
                    <a:pt x="38100" y="63500"/>
                  </a:lnTo>
                  <a:lnTo>
                    <a:pt x="38100" y="25400"/>
                  </a:lnTo>
                  <a:lnTo>
                    <a:pt x="38100" y="25400"/>
                  </a:lnTo>
                  <a:lnTo>
                    <a:pt x="38100" y="12700"/>
                  </a:lnTo>
                  <a:lnTo>
                    <a:pt x="38100" y="0"/>
                  </a:lnTo>
                  <a:lnTo>
                    <a:pt x="38100" y="12700"/>
                  </a:lnTo>
                  <a:lnTo>
                    <a:pt x="38100" y="12700"/>
                  </a:lnTo>
                  <a:lnTo>
                    <a:pt x="76200" y="101600"/>
                  </a:lnTo>
                  <a:lnTo>
                    <a:pt x="88900" y="114300"/>
                  </a:lnTo>
                </a:path>
              </a:pathLst>
            </a:custGeom>
            <a:ln w="1143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1" name="Vrije vorm 630"/>
            <p:cNvSpPr/>
            <p:nvPr/>
          </p:nvSpPr>
          <p:spPr>
            <a:xfrm>
              <a:off x="7188200" y="6261100"/>
              <a:ext cx="38101" cy="152401"/>
            </a:xfrm>
            <a:custGeom>
              <a:avLst/>
              <a:gdLst/>
              <a:ahLst/>
              <a:cxnLst/>
              <a:rect l="0" t="0" r="0" b="0"/>
              <a:pathLst>
                <a:path w="38101" h="152401">
                  <a:moveTo>
                    <a:pt x="12700" y="0"/>
                  </a:moveTo>
                  <a:lnTo>
                    <a:pt x="25400" y="38100"/>
                  </a:lnTo>
                  <a:lnTo>
                    <a:pt x="38100" y="50800"/>
                  </a:lnTo>
                  <a:lnTo>
                    <a:pt x="38100" y="50800"/>
                  </a:lnTo>
                  <a:lnTo>
                    <a:pt x="38100" y="50800"/>
                  </a:lnTo>
                  <a:lnTo>
                    <a:pt x="25400" y="101600"/>
                  </a:lnTo>
                  <a:lnTo>
                    <a:pt x="0" y="127000"/>
                  </a:lnTo>
                  <a:lnTo>
                    <a:pt x="0" y="152400"/>
                  </a:lnTo>
                  <a:lnTo>
                    <a:pt x="0" y="152400"/>
                  </a:lnTo>
                </a:path>
              </a:pathLst>
            </a:custGeom>
            <a:ln w="1143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2" name="Vrije vorm 631"/>
            <p:cNvSpPr/>
            <p:nvPr/>
          </p:nvSpPr>
          <p:spPr>
            <a:xfrm>
              <a:off x="6883400" y="5524500"/>
              <a:ext cx="76201" cy="101601"/>
            </a:xfrm>
            <a:custGeom>
              <a:avLst/>
              <a:gdLst/>
              <a:ahLst/>
              <a:cxnLst/>
              <a:rect l="0" t="0" r="0" b="0"/>
              <a:pathLst>
                <a:path w="76201" h="101601">
                  <a:moveTo>
                    <a:pt x="63500" y="101600"/>
                  </a:moveTo>
                  <a:lnTo>
                    <a:pt x="76200" y="76200"/>
                  </a:lnTo>
                  <a:lnTo>
                    <a:pt x="63500" y="762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76200" y="50800"/>
                  </a:lnTo>
                  <a:lnTo>
                    <a:pt x="63500" y="38100"/>
                  </a:lnTo>
                  <a:lnTo>
                    <a:pt x="25400" y="1270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143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3" name="Vrije vorm 632"/>
            <p:cNvSpPr/>
            <p:nvPr/>
          </p:nvSpPr>
          <p:spPr>
            <a:xfrm>
              <a:off x="6540500" y="5562600"/>
              <a:ext cx="63501" cy="25401"/>
            </a:xfrm>
            <a:custGeom>
              <a:avLst/>
              <a:gdLst/>
              <a:ahLst/>
              <a:cxnLst/>
              <a:rect l="0" t="0" r="0" b="0"/>
              <a:pathLst>
                <a:path w="63501" h="25401">
                  <a:moveTo>
                    <a:pt x="50800" y="0"/>
                  </a:moveTo>
                  <a:lnTo>
                    <a:pt x="63500" y="0"/>
                  </a:lnTo>
                  <a:lnTo>
                    <a:pt x="38100" y="25400"/>
                  </a:lnTo>
                  <a:lnTo>
                    <a:pt x="25400" y="25400"/>
                  </a:lnTo>
                  <a:lnTo>
                    <a:pt x="0" y="25400"/>
                  </a:lnTo>
                  <a:lnTo>
                    <a:pt x="0" y="25400"/>
                  </a:lnTo>
                </a:path>
              </a:pathLst>
            </a:custGeom>
            <a:ln w="1143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4" name="Vrije vorm 633"/>
            <p:cNvSpPr/>
            <p:nvPr/>
          </p:nvSpPr>
          <p:spPr>
            <a:xfrm>
              <a:off x="6096000" y="5473700"/>
              <a:ext cx="165101" cy="114301"/>
            </a:xfrm>
            <a:custGeom>
              <a:avLst/>
              <a:gdLst/>
              <a:ahLst/>
              <a:cxnLst/>
              <a:rect l="0" t="0" r="0" b="0"/>
              <a:pathLst>
                <a:path w="165101" h="114301">
                  <a:moveTo>
                    <a:pt x="165100" y="0"/>
                  </a:moveTo>
                  <a:lnTo>
                    <a:pt x="165100" y="0"/>
                  </a:lnTo>
                  <a:lnTo>
                    <a:pt x="152400" y="12700"/>
                  </a:lnTo>
                  <a:lnTo>
                    <a:pt x="101600" y="25400"/>
                  </a:lnTo>
                  <a:lnTo>
                    <a:pt x="76200" y="38100"/>
                  </a:lnTo>
                  <a:lnTo>
                    <a:pt x="63500" y="38100"/>
                  </a:lnTo>
                  <a:lnTo>
                    <a:pt x="50800" y="50800"/>
                  </a:lnTo>
                  <a:lnTo>
                    <a:pt x="50800" y="38100"/>
                  </a:lnTo>
                  <a:lnTo>
                    <a:pt x="50800" y="50800"/>
                  </a:lnTo>
                  <a:lnTo>
                    <a:pt x="38100" y="88900"/>
                  </a:lnTo>
                  <a:lnTo>
                    <a:pt x="25400" y="101600"/>
                  </a:lnTo>
                  <a:lnTo>
                    <a:pt x="0" y="114300"/>
                  </a:lnTo>
                  <a:lnTo>
                    <a:pt x="0" y="114300"/>
                  </a:lnTo>
                </a:path>
              </a:pathLst>
            </a:custGeom>
            <a:ln w="1143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5" name="Vrije vorm 634"/>
            <p:cNvSpPr/>
            <p:nvPr/>
          </p:nvSpPr>
          <p:spPr>
            <a:xfrm>
              <a:off x="5867400" y="5930900"/>
              <a:ext cx="50801" cy="50801"/>
            </a:xfrm>
            <a:custGeom>
              <a:avLst/>
              <a:gdLst/>
              <a:ahLst/>
              <a:cxnLst/>
              <a:rect l="0" t="0" r="0" b="0"/>
              <a:pathLst>
                <a:path w="50801" h="50801">
                  <a:moveTo>
                    <a:pt x="50800" y="0"/>
                  </a:moveTo>
                  <a:lnTo>
                    <a:pt x="38100" y="12700"/>
                  </a:lnTo>
                  <a:lnTo>
                    <a:pt x="25400" y="25400"/>
                  </a:lnTo>
                  <a:lnTo>
                    <a:pt x="25400" y="38100"/>
                  </a:lnTo>
                  <a:lnTo>
                    <a:pt x="25400" y="38100"/>
                  </a:lnTo>
                  <a:lnTo>
                    <a:pt x="25400" y="38100"/>
                  </a:lnTo>
                  <a:lnTo>
                    <a:pt x="0" y="50800"/>
                  </a:lnTo>
                  <a:lnTo>
                    <a:pt x="0" y="50800"/>
                  </a:lnTo>
                </a:path>
              </a:pathLst>
            </a:custGeom>
            <a:ln w="1143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6" name="Vrije vorm 635"/>
            <p:cNvSpPr/>
            <p:nvPr/>
          </p:nvSpPr>
          <p:spPr>
            <a:xfrm>
              <a:off x="5981700" y="641350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0" y="50800"/>
                  </a:lnTo>
                  <a:lnTo>
                    <a:pt x="0" y="63500"/>
                  </a:lnTo>
                  <a:lnTo>
                    <a:pt x="0" y="76200"/>
                  </a:lnTo>
                </a:path>
              </a:pathLst>
            </a:custGeom>
            <a:ln w="1143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7" name="Vrije vorm 636"/>
            <p:cNvSpPr/>
            <p:nvPr/>
          </p:nvSpPr>
          <p:spPr>
            <a:xfrm>
              <a:off x="6464300" y="655320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0"/>
                  </a:moveTo>
                  <a:lnTo>
                    <a:pt x="25400" y="0"/>
                  </a:lnTo>
                  <a:lnTo>
                    <a:pt x="38100" y="0"/>
                  </a:lnTo>
                  <a:lnTo>
                    <a:pt x="63500" y="12700"/>
                  </a:lnTo>
                  <a:lnTo>
                    <a:pt x="50800" y="25400"/>
                  </a:lnTo>
                  <a:lnTo>
                    <a:pt x="63500" y="12700"/>
                  </a:lnTo>
                  <a:lnTo>
                    <a:pt x="88900" y="12700"/>
                  </a:lnTo>
                  <a:lnTo>
                    <a:pt x="127000" y="12700"/>
                  </a:lnTo>
                  <a:lnTo>
                    <a:pt x="139700" y="12700"/>
                  </a:lnTo>
                  <a:lnTo>
                    <a:pt x="127000" y="12700"/>
                  </a:lnTo>
                  <a:lnTo>
                    <a:pt x="139700" y="12700"/>
                  </a:lnTo>
                </a:path>
              </a:pathLst>
            </a:custGeom>
            <a:ln w="1143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8" name="Vrije vorm 637"/>
            <p:cNvSpPr/>
            <p:nvPr/>
          </p:nvSpPr>
          <p:spPr>
            <a:xfrm>
              <a:off x="6311900" y="4699000"/>
              <a:ext cx="635001" cy="584201"/>
            </a:xfrm>
            <a:custGeom>
              <a:avLst/>
              <a:gdLst/>
              <a:ahLst/>
              <a:cxnLst/>
              <a:rect l="0" t="0" r="0" b="0"/>
              <a:pathLst>
                <a:path w="635001" h="584201">
                  <a:moveTo>
                    <a:pt x="266700" y="25400"/>
                  </a:moveTo>
                  <a:lnTo>
                    <a:pt x="266700" y="25400"/>
                  </a:lnTo>
                  <a:lnTo>
                    <a:pt x="266700" y="12700"/>
                  </a:lnTo>
                  <a:lnTo>
                    <a:pt x="254000" y="12700"/>
                  </a:lnTo>
                  <a:lnTo>
                    <a:pt x="215900" y="0"/>
                  </a:lnTo>
                  <a:lnTo>
                    <a:pt x="190500" y="12700"/>
                  </a:lnTo>
                  <a:lnTo>
                    <a:pt x="165100" y="12700"/>
                  </a:lnTo>
                  <a:lnTo>
                    <a:pt x="139700" y="25400"/>
                  </a:lnTo>
                  <a:lnTo>
                    <a:pt x="114300" y="38100"/>
                  </a:lnTo>
                  <a:lnTo>
                    <a:pt x="88900" y="63500"/>
                  </a:lnTo>
                  <a:lnTo>
                    <a:pt x="63500" y="88900"/>
                  </a:lnTo>
                  <a:lnTo>
                    <a:pt x="50800" y="114300"/>
                  </a:lnTo>
                  <a:lnTo>
                    <a:pt x="38100" y="152400"/>
                  </a:lnTo>
                  <a:lnTo>
                    <a:pt x="12700" y="190500"/>
                  </a:lnTo>
                  <a:lnTo>
                    <a:pt x="12700" y="228600"/>
                  </a:lnTo>
                  <a:lnTo>
                    <a:pt x="0" y="266700"/>
                  </a:lnTo>
                  <a:lnTo>
                    <a:pt x="0" y="304800"/>
                  </a:lnTo>
                  <a:lnTo>
                    <a:pt x="12700" y="342900"/>
                  </a:lnTo>
                  <a:lnTo>
                    <a:pt x="25400" y="381000"/>
                  </a:lnTo>
                  <a:lnTo>
                    <a:pt x="50800" y="419100"/>
                  </a:lnTo>
                  <a:lnTo>
                    <a:pt x="76200" y="457200"/>
                  </a:lnTo>
                  <a:lnTo>
                    <a:pt x="114300" y="482600"/>
                  </a:lnTo>
                  <a:lnTo>
                    <a:pt x="152400" y="508000"/>
                  </a:lnTo>
                  <a:lnTo>
                    <a:pt x="190500" y="533400"/>
                  </a:lnTo>
                  <a:lnTo>
                    <a:pt x="228600" y="558800"/>
                  </a:lnTo>
                  <a:lnTo>
                    <a:pt x="266700" y="571500"/>
                  </a:lnTo>
                  <a:lnTo>
                    <a:pt x="304800" y="584200"/>
                  </a:lnTo>
                  <a:lnTo>
                    <a:pt x="355600" y="584200"/>
                  </a:lnTo>
                  <a:lnTo>
                    <a:pt x="393700" y="584200"/>
                  </a:lnTo>
                  <a:lnTo>
                    <a:pt x="444500" y="584200"/>
                  </a:lnTo>
                  <a:lnTo>
                    <a:pt x="495300" y="571500"/>
                  </a:lnTo>
                  <a:lnTo>
                    <a:pt x="533400" y="546100"/>
                  </a:lnTo>
                  <a:lnTo>
                    <a:pt x="571500" y="533400"/>
                  </a:lnTo>
                  <a:lnTo>
                    <a:pt x="596900" y="508000"/>
                  </a:lnTo>
                  <a:lnTo>
                    <a:pt x="609600" y="469900"/>
                  </a:lnTo>
                  <a:lnTo>
                    <a:pt x="622300" y="419100"/>
                  </a:lnTo>
                  <a:lnTo>
                    <a:pt x="635000" y="381000"/>
                  </a:lnTo>
                  <a:lnTo>
                    <a:pt x="622300" y="342900"/>
                  </a:lnTo>
                  <a:lnTo>
                    <a:pt x="609600" y="292100"/>
                  </a:lnTo>
                  <a:lnTo>
                    <a:pt x="571500" y="241300"/>
                  </a:lnTo>
                  <a:lnTo>
                    <a:pt x="520700" y="190500"/>
                  </a:lnTo>
                  <a:lnTo>
                    <a:pt x="469900" y="139700"/>
                  </a:lnTo>
                  <a:lnTo>
                    <a:pt x="406400" y="114300"/>
                  </a:lnTo>
                  <a:lnTo>
                    <a:pt x="342900" y="76200"/>
                  </a:lnTo>
                  <a:lnTo>
                    <a:pt x="279400" y="63500"/>
                  </a:lnTo>
                  <a:lnTo>
                    <a:pt x="241300" y="63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9" name="Vrije vorm 638"/>
            <p:cNvSpPr/>
            <p:nvPr/>
          </p:nvSpPr>
          <p:spPr>
            <a:xfrm>
              <a:off x="6540500" y="48641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12700"/>
                  </a:lnTo>
                  <a:lnTo>
                    <a:pt x="0" y="38100"/>
                  </a:lnTo>
                  <a:lnTo>
                    <a:pt x="0" y="50800"/>
                  </a:lnTo>
                  <a:lnTo>
                    <a:pt x="0" y="38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0" name="Vrije vorm 639"/>
            <p:cNvSpPr/>
            <p:nvPr/>
          </p:nvSpPr>
          <p:spPr>
            <a:xfrm>
              <a:off x="6642100" y="49276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0" y="63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1" name="Vrije vorm 640"/>
            <p:cNvSpPr/>
            <p:nvPr/>
          </p:nvSpPr>
          <p:spPr>
            <a:xfrm>
              <a:off x="6477000" y="5041900"/>
              <a:ext cx="292101" cy="165101"/>
            </a:xfrm>
            <a:custGeom>
              <a:avLst/>
              <a:gdLst/>
              <a:ahLst/>
              <a:cxnLst/>
              <a:rect l="0" t="0" r="0" b="0"/>
              <a:pathLst>
                <a:path w="292101" h="165101">
                  <a:moveTo>
                    <a:pt x="0" y="0"/>
                  </a:moveTo>
                  <a:lnTo>
                    <a:pt x="12700" y="0"/>
                  </a:lnTo>
                  <a:lnTo>
                    <a:pt x="12700" y="12700"/>
                  </a:lnTo>
                  <a:lnTo>
                    <a:pt x="25400" y="12700"/>
                  </a:lnTo>
                  <a:lnTo>
                    <a:pt x="25400" y="12700"/>
                  </a:lnTo>
                  <a:lnTo>
                    <a:pt x="50800" y="12700"/>
                  </a:lnTo>
                  <a:lnTo>
                    <a:pt x="101600" y="25400"/>
                  </a:lnTo>
                  <a:lnTo>
                    <a:pt x="127000" y="25400"/>
                  </a:lnTo>
                  <a:lnTo>
                    <a:pt x="139700" y="50800"/>
                  </a:lnTo>
                  <a:lnTo>
                    <a:pt x="177800" y="63500"/>
                  </a:lnTo>
                  <a:lnTo>
                    <a:pt x="190500" y="76200"/>
                  </a:lnTo>
                  <a:lnTo>
                    <a:pt x="215900" y="88900"/>
                  </a:lnTo>
                  <a:lnTo>
                    <a:pt x="228600" y="114300"/>
                  </a:lnTo>
                  <a:lnTo>
                    <a:pt x="241300" y="127000"/>
                  </a:lnTo>
                  <a:lnTo>
                    <a:pt x="254000" y="139700"/>
                  </a:lnTo>
                  <a:lnTo>
                    <a:pt x="266700" y="139700"/>
                  </a:lnTo>
                  <a:lnTo>
                    <a:pt x="279400" y="165100"/>
                  </a:lnTo>
                  <a:lnTo>
                    <a:pt x="292100" y="165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2" name="Vrije vorm 641"/>
            <p:cNvSpPr/>
            <p:nvPr/>
          </p:nvSpPr>
          <p:spPr>
            <a:xfrm>
              <a:off x="6667500" y="50673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700" y="12700"/>
                  </a:lnTo>
                  <a:lnTo>
                    <a:pt x="25400" y="25400"/>
                  </a:lnTo>
                  <a:lnTo>
                    <a:pt x="25400" y="25400"/>
                  </a:lnTo>
                  <a:lnTo>
                    <a:pt x="254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3" name="Vrije vorm 642"/>
            <p:cNvSpPr/>
            <p:nvPr/>
          </p:nvSpPr>
          <p:spPr>
            <a:xfrm>
              <a:off x="5689600" y="5168900"/>
              <a:ext cx="1816101" cy="1638301"/>
            </a:xfrm>
            <a:custGeom>
              <a:avLst/>
              <a:gdLst/>
              <a:ahLst/>
              <a:cxnLst/>
              <a:rect l="0" t="0" r="0" b="0"/>
              <a:pathLst>
                <a:path w="1816101" h="1638301">
                  <a:moveTo>
                    <a:pt x="1155700" y="50800"/>
                  </a:moveTo>
                  <a:lnTo>
                    <a:pt x="1219200" y="76200"/>
                  </a:lnTo>
                  <a:lnTo>
                    <a:pt x="1244600" y="101600"/>
                  </a:lnTo>
                  <a:lnTo>
                    <a:pt x="1257300" y="127000"/>
                  </a:lnTo>
                  <a:lnTo>
                    <a:pt x="1270000" y="152400"/>
                  </a:lnTo>
                  <a:lnTo>
                    <a:pt x="1282700" y="165100"/>
                  </a:lnTo>
                  <a:lnTo>
                    <a:pt x="1270000" y="190500"/>
                  </a:lnTo>
                  <a:lnTo>
                    <a:pt x="1270000" y="203200"/>
                  </a:lnTo>
                  <a:lnTo>
                    <a:pt x="1295400" y="241300"/>
                  </a:lnTo>
                  <a:lnTo>
                    <a:pt x="1308100" y="279400"/>
                  </a:lnTo>
                  <a:lnTo>
                    <a:pt x="1320800" y="292100"/>
                  </a:lnTo>
                  <a:lnTo>
                    <a:pt x="1346200" y="330200"/>
                  </a:lnTo>
                  <a:lnTo>
                    <a:pt x="1358900" y="355600"/>
                  </a:lnTo>
                  <a:lnTo>
                    <a:pt x="1371600" y="381000"/>
                  </a:lnTo>
                  <a:lnTo>
                    <a:pt x="1384300" y="406400"/>
                  </a:lnTo>
                  <a:lnTo>
                    <a:pt x="1409700" y="444500"/>
                  </a:lnTo>
                  <a:lnTo>
                    <a:pt x="1435100" y="469900"/>
                  </a:lnTo>
                  <a:lnTo>
                    <a:pt x="1447800" y="495300"/>
                  </a:lnTo>
                  <a:lnTo>
                    <a:pt x="1460500" y="508000"/>
                  </a:lnTo>
                  <a:lnTo>
                    <a:pt x="1460500" y="533400"/>
                  </a:lnTo>
                  <a:lnTo>
                    <a:pt x="1460500" y="546100"/>
                  </a:lnTo>
                  <a:lnTo>
                    <a:pt x="1460500" y="533400"/>
                  </a:lnTo>
                  <a:lnTo>
                    <a:pt x="1460500" y="546100"/>
                  </a:lnTo>
                  <a:lnTo>
                    <a:pt x="1460500" y="584200"/>
                  </a:lnTo>
                  <a:lnTo>
                    <a:pt x="1473200" y="609600"/>
                  </a:lnTo>
                  <a:lnTo>
                    <a:pt x="1485900" y="622300"/>
                  </a:lnTo>
                  <a:lnTo>
                    <a:pt x="1498600" y="635000"/>
                  </a:lnTo>
                  <a:lnTo>
                    <a:pt x="1524000" y="660400"/>
                  </a:lnTo>
                  <a:lnTo>
                    <a:pt x="1549400" y="685800"/>
                  </a:lnTo>
                  <a:lnTo>
                    <a:pt x="1574800" y="698500"/>
                  </a:lnTo>
                  <a:lnTo>
                    <a:pt x="1587500" y="723900"/>
                  </a:lnTo>
                  <a:lnTo>
                    <a:pt x="1612900" y="749300"/>
                  </a:lnTo>
                  <a:lnTo>
                    <a:pt x="1625600" y="787400"/>
                  </a:lnTo>
                  <a:lnTo>
                    <a:pt x="1638300" y="800100"/>
                  </a:lnTo>
                  <a:lnTo>
                    <a:pt x="1651000" y="838200"/>
                  </a:lnTo>
                  <a:lnTo>
                    <a:pt x="1651000" y="850900"/>
                  </a:lnTo>
                  <a:lnTo>
                    <a:pt x="1663700" y="889000"/>
                  </a:lnTo>
                  <a:lnTo>
                    <a:pt x="1689100" y="927100"/>
                  </a:lnTo>
                  <a:lnTo>
                    <a:pt x="1701800" y="965200"/>
                  </a:lnTo>
                  <a:lnTo>
                    <a:pt x="1714500" y="1003300"/>
                  </a:lnTo>
                  <a:lnTo>
                    <a:pt x="1739900" y="1028700"/>
                  </a:lnTo>
                  <a:lnTo>
                    <a:pt x="1752600" y="1066800"/>
                  </a:lnTo>
                  <a:lnTo>
                    <a:pt x="1765300" y="1104900"/>
                  </a:lnTo>
                  <a:lnTo>
                    <a:pt x="1778000" y="1143000"/>
                  </a:lnTo>
                  <a:lnTo>
                    <a:pt x="1803400" y="1181100"/>
                  </a:lnTo>
                  <a:lnTo>
                    <a:pt x="1803400" y="1219200"/>
                  </a:lnTo>
                  <a:lnTo>
                    <a:pt x="1816100" y="1257300"/>
                  </a:lnTo>
                  <a:lnTo>
                    <a:pt x="1816100" y="1295400"/>
                  </a:lnTo>
                  <a:lnTo>
                    <a:pt x="1816100" y="1320800"/>
                  </a:lnTo>
                  <a:lnTo>
                    <a:pt x="1803400" y="1358900"/>
                  </a:lnTo>
                  <a:lnTo>
                    <a:pt x="1790700" y="1384300"/>
                  </a:lnTo>
                  <a:lnTo>
                    <a:pt x="1778000" y="1409700"/>
                  </a:lnTo>
                  <a:lnTo>
                    <a:pt x="1752600" y="1409700"/>
                  </a:lnTo>
                  <a:lnTo>
                    <a:pt x="1727200" y="1422400"/>
                  </a:lnTo>
                  <a:lnTo>
                    <a:pt x="1701800" y="1422400"/>
                  </a:lnTo>
                  <a:lnTo>
                    <a:pt x="1676400" y="1422400"/>
                  </a:lnTo>
                  <a:lnTo>
                    <a:pt x="1651000" y="1422400"/>
                  </a:lnTo>
                  <a:lnTo>
                    <a:pt x="1625600" y="1422400"/>
                  </a:lnTo>
                  <a:lnTo>
                    <a:pt x="1600200" y="1422400"/>
                  </a:lnTo>
                  <a:lnTo>
                    <a:pt x="1587500" y="1422400"/>
                  </a:lnTo>
                  <a:lnTo>
                    <a:pt x="1574800" y="1422400"/>
                  </a:lnTo>
                  <a:lnTo>
                    <a:pt x="1549400" y="1409700"/>
                  </a:lnTo>
                  <a:lnTo>
                    <a:pt x="1524000" y="1384300"/>
                  </a:lnTo>
                  <a:lnTo>
                    <a:pt x="1498600" y="1358900"/>
                  </a:lnTo>
                  <a:lnTo>
                    <a:pt x="1473200" y="1320800"/>
                  </a:lnTo>
                  <a:lnTo>
                    <a:pt x="1435100" y="1282700"/>
                  </a:lnTo>
                  <a:lnTo>
                    <a:pt x="1409700" y="1244600"/>
                  </a:lnTo>
                  <a:lnTo>
                    <a:pt x="1384300" y="1206500"/>
                  </a:lnTo>
                  <a:lnTo>
                    <a:pt x="1371600" y="1168400"/>
                  </a:lnTo>
                  <a:lnTo>
                    <a:pt x="1371600" y="1130300"/>
                  </a:lnTo>
                  <a:lnTo>
                    <a:pt x="1358900" y="1092200"/>
                  </a:lnTo>
                  <a:lnTo>
                    <a:pt x="1358900" y="1041400"/>
                  </a:lnTo>
                  <a:lnTo>
                    <a:pt x="1358900" y="1016000"/>
                  </a:lnTo>
                  <a:lnTo>
                    <a:pt x="1346200" y="965200"/>
                  </a:lnTo>
                  <a:lnTo>
                    <a:pt x="1333500" y="927100"/>
                  </a:lnTo>
                  <a:lnTo>
                    <a:pt x="1320800" y="889000"/>
                  </a:lnTo>
                  <a:lnTo>
                    <a:pt x="1308100" y="850900"/>
                  </a:lnTo>
                  <a:lnTo>
                    <a:pt x="1295400" y="825500"/>
                  </a:lnTo>
                  <a:lnTo>
                    <a:pt x="1295400" y="800100"/>
                  </a:lnTo>
                  <a:lnTo>
                    <a:pt x="1282700" y="787400"/>
                  </a:lnTo>
                  <a:lnTo>
                    <a:pt x="1219200" y="774700"/>
                  </a:lnTo>
                  <a:lnTo>
                    <a:pt x="1181100" y="774700"/>
                  </a:lnTo>
                  <a:lnTo>
                    <a:pt x="1155700" y="774700"/>
                  </a:lnTo>
                  <a:lnTo>
                    <a:pt x="1143000" y="787400"/>
                  </a:lnTo>
                  <a:lnTo>
                    <a:pt x="1143000" y="800100"/>
                  </a:lnTo>
                  <a:lnTo>
                    <a:pt x="1143000" y="838200"/>
                  </a:lnTo>
                  <a:lnTo>
                    <a:pt x="1143000" y="863600"/>
                  </a:lnTo>
                  <a:lnTo>
                    <a:pt x="1143000" y="914400"/>
                  </a:lnTo>
                  <a:lnTo>
                    <a:pt x="1155700" y="952500"/>
                  </a:lnTo>
                  <a:lnTo>
                    <a:pt x="1181100" y="990600"/>
                  </a:lnTo>
                  <a:lnTo>
                    <a:pt x="1181100" y="1041400"/>
                  </a:lnTo>
                  <a:lnTo>
                    <a:pt x="1181100" y="1079500"/>
                  </a:lnTo>
                  <a:lnTo>
                    <a:pt x="1181100" y="1104900"/>
                  </a:lnTo>
                  <a:lnTo>
                    <a:pt x="1181100" y="1143000"/>
                  </a:lnTo>
                  <a:lnTo>
                    <a:pt x="1193800" y="1181100"/>
                  </a:lnTo>
                  <a:lnTo>
                    <a:pt x="1193800" y="1206500"/>
                  </a:lnTo>
                  <a:lnTo>
                    <a:pt x="1193800" y="1244600"/>
                  </a:lnTo>
                  <a:lnTo>
                    <a:pt x="1193800" y="1270000"/>
                  </a:lnTo>
                  <a:lnTo>
                    <a:pt x="1193800" y="1308100"/>
                  </a:lnTo>
                  <a:lnTo>
                    <a:pt x="1181100" y="1320800"/>
                  </a:lnTo>
                  <a:lnTo>
                    <a:pt x="1181100" y="1346200"/>
                  </a:lnTo>
                  <a:lnTo>
                    <a:pt x="1168400" y="1371600"/>
                  </a:lnTo>
                  <a:lnTo>
                    <a:pt x="1168400" y="1409700"/>
                  </a:lnTo>
                  <a:lnTo>
                    <a:pt x="1155700" y="1447800"/>
                  </a:lnTo>
                  <a:lnTo>
                    <a:pt x="1155700" y="1485900"/>
                  </a:lnTo>
                  <a:lnTo>
                    <a:pt x="1143000" y="1511300"/>
                  </a:lnTo>
                  <a:lnTo>
                    <a:pt x="1130300" y="1524000"/>
                  </a:lnTo>
                  <a:lnTo>
                    <a:pt x="1130300" y="1524000"/>
                  </a:lnTo>
                  <a:lnTo>
                    <a:pt x="1130300" y="1524000"/>
                  </a:lnTo>
                  <a:lnTo>
                    <a:pt x="1092200" y="1549400"/>
                  </a:lnTo>
                  <a:lnTo>
                    <a:pt x="1066800" y="1562100"/>
                  </a:lnTo>
                  <a:lnTo>
                    <a:pt x="1041400" y="1574800"/>
                  </a:lnTo>
                  <a:lnTo>
                    <a:pt x="1028700" y="1587500"/>
                  </a:lnTo>
                  <a:lnTo>
                    <a:pt x="1003300" y="1600200"/>
                  </a:lnTo>
                  <a:lnTo>
                    <a:pt x="990600" y="1612900"/>
                  </a:lnTo>
                  <a:lnTo>
                    <a:pt x="965200" y="1625600"/>
                  </a:lnTo>
                  <a:lnTo>
                    <a:pt x="939800" y="1625600"/>
                  </a:lnTo>
                  <a:lnTo>
                    <a:pt x="914400" y="1638300"/>
                  </a:lnTo>
                  <a:lnTo>
                    <a:pt x="889000" y="1625600"/>
                  </a:lnTo>
                  <a:lnTo>
                    <a:pt x="850900" y="1625600"/>
                  </a:lnTo>
                  <a:lnTo>
                    <a:pt x="838200" y="1625600"/>
                  </a:lnTo>
                  <a:lnTo>
                    <a:pt x="800100" y="1612900"/>
                  </a:lnTo>
                  <a:lnTo>
                    <a:pt x="774700" y="1612900"/>
                  </a:lnTo>
                  <a:lnTo>
                    <a:pt x="749300" y="1612900"/>
                  </a:lnTo>
                  <a:lnTo>
                    <a:pt x="723900" y="1600200"/>
                  </a:lnTo>
                  <a:lnTo>
                    <a:pt x="698500" y="1587500"/>
                  </a:lnTo>
                  <a:lnTo>
                    <a:pt x="685800" y="1549400"/>
                  </a:lnTo>
                  <a:lnTo>
                    <a:pt x="660400" y="1524000"/>
                  </a:lnTo>
                  <a:lnTo>
                    <a:pt x="635000" y="1485900"/>
                  </a:lnTo>
                  <a:lnTo>
                    <a:pt x="622300" y="1460500"/>
                  </a:lnTo>
                  <a:lnTo>
                    <a:pt x="622300" y="1435100"/>
                  </a:lnTo>
                  <a:lnTo>
                    <a:pt x="622300" y="1409700"/>
                  </a:lnTo>
                  <a:lnTo>
                    <a:pt x="622300" y="1371600"/>
                  </a:lnTo>
                  <a:lnTo>
                    <a:pt x="635000" y="1333500"/>
                  </a:lnTo>
                  <a:lnTo>
                    <a:pt x="647700" y="1308100"/>
                  </a:lnTo>
                  <a:lnTo>
                    <a:pt x="647700" y="1295400"/>
                  </a:lnTo>
                  <a:lnTo>
                    <a:pt x="647700" y="1270000"/>
                  </a:lnTo>
                  <a:lnTo>
                    <a:pt x="635000" y="1270000"/>
                  </a:lnTo>
                  <a:lnTo>
                    <a:pt x="635000" y="1257300"/>
                  </a:lnTo>
                  <a:lnTo>
                    <a:pt x="584200" y="1244600"/>
                  </a:lnTo>
                  <a:lnTo>
                    <a:pt x="571500" y="1244600"/>
                  </a:lnTo>
                  <a:lnTo>
                    <a:pt x="546100" y="1257300"/>
                  </a:lnTo>
                  <a:lnTo>
                    <a:pt x="520700" y="1270000"/>
                  </a:lnTo>
                  <a:lnTo>
                    <a:pt x="508000" y="1270000"/>
                  </a:lnTo>
                  <a:lnTo>
                    <a:pt x="495300" y="1295400"/>
                  </a:lnTo>
                  <a:lnTo>
                    <a:pt x="469900" y="1308100"/>
                  </a:lnTo>
                  <a:lnTo>
                    <a:pt x="457200" y="1333500"/>
                  </a:lnTo>
                  <a:lnTo>
                    <a:pt x="444500" y="1358900"/>
                  </a:lnTo>
                  <a:lnTo>
                    <a:pt x="431800" y="1371600"/>
                  </a:lnTo>
                  <a:lnTo>
                    <a:pt x="419100" y="1409700"/>
                  </a:lnTo>
                  <a:lnTo>
                    <a:pt x="406400" y="1435100"/>
                  </a:lnTo>
                  <a:lnTo>
                    <a:pt x="393700" y="1460500"/>
                  </a:lnTo>
                  <a:lnTo>
                    <a:pt x="381000" y="1485900"/>
                  </a:lnTo>
                  <a:lnTo>
                    <a:pt x="368300" y="1498600"/>
                  </a:lnTo>
                  <a:lnTo>
                    <a:pt x="342900" y="1524000"/>
                  </a:lnTo>
                  <a:lnTo>
                    <a:pt x="330200" y="1536700"/>
                  </a:lnTo>
                  <a:lnTo>
                    <a:pt x="292100" y="1536700"/>
                  </a:lnTo>
                  <a:lnTo>
                    <a:pt x="266700" y="1536700"/>
                  </a:lnTo>
                  <a:lnTo>
                    <a:pt x="241300" y="1536700"/>
                  </a:lnTo>
                  <a:lnTo>
                    <a:pt x="215900" y="1536700"/>
                  </a:lnTo>
                  <a:lnTo>
                    <a:pt x="177800" y="1524000"/>
                  </a:lnTo>
                  <a:lnTo>
                    <a:pt x="152400" y="1498600"/>
                  </a:lnTo>
                  <a:lnTo>
                    <a:pt x="127000" y="1485900"/>
                  </a:lnTo>
                  <a:lnTo>
                    <a:pt x="114300" y="1460500"/>
                  </a:lnTo>
                  <a:lnTo>
                    <a:pt x="101600" y="1422400"/>
                  </a:lnTo>
                  <a:lnTo>
                    <a:pt x="88900" y="1384300"/>
                  </a:lnTo>
                  <a:lnTo>
                    <a:pt x="88900" y="1358900"/>
                  </a:lnTo>
                  <a:lnTo>
                    <a:pt x="101600" y="1320800"/>
                  </a:lnTo>
                  <a:lnTo>
                    <a:pt x="101600" y="1295400"/>
                  </a:lnTo>
                  <a:lnTo>
                    <a:pt x="114300" y="1257300"/>
                  </a:lnTo>
                  <a:lnTo>
                    <a:pt x="139700" y="1244600"/>
                  </a:lnTo>
                  <a:lnTo>
                    <a:pt x="165100" y="1206500"/>
                  </a:lnTo>
                  <a:lnTo>
                    <a:pt x="177800" y="1193800"/>
                  </a:lnTo>
                  <a:lnTo>
                    <a:pt x="215900" y="1181100"/>
                  </a:lnTo>
                  <a:lnTo>
                    <a:pt x="241300" y="1155700"/>
                  </a:lnTo>
                  <a:lnTo>
                    <a:pt x="279400" y="1143000"/>
                  </a:lnTo>
                  <a:lnTo>
                    <a:pt x="292100" y="1117600"/>
                  </a:lnTo>
                  <a:lnTo>
                    <a:pt x="304800" y="1092200"/>
                  </a:lnTo>
                  <a:lnTo>
                    <a:pt x="317500" y="1079500"/>
                  </a:lnTo>
                  <a:lnTo>
                    <a:pt x="304800" y="1054100"/>
                  </a:lnTo>
                  <a:lnTo>
                    <a:pt x="279400" y="1028700"/>
                  </a:lnTo>
                  <a:lnTo>
                    <a:pt x="254000" y="1016000"/>
                  </a:lnTo>
                  <a:lnTo>
                    <a:pt x="215900" y="1003300"/>
                  </a:lnTo>
                  <a:lnTo>
                    <a:pt x="177800" y="990600"/>
                  </a:lnTo>
                  <a:lnTo>
                    <a:pt x="152400" y="990600"/>
                  </a:lnTo>
                  <a:lnTo>
                    <a:pt x="114300" y="990600"/>
                  </a:lnTo>
                  <a:lnTo>
                    <a:pt x="88900" y="990600"/>
                  </a:lnTo>
                  <a:lnTo>
                    <a:pt x="63500" y="990600"/>
                  </a:lnTo>
                  <a:lnTo>
                    <a:pt x="38100" y="990600"/>
                  </a:lnTo>
                  <a:lnTo>
                    <a:pt x="38100" y="1003300"/>
                  </a:lnTo>
                  <a:lnTo>
                    <a:pt x="38100" y="990600"/>
                  </a:lnTo>
                  <a:lnTo>
                    <a:pt x="12700" y="977900"/>
                  </a:lnTo>
                  <a:lnTo>
                    <a:pt x="0" y="952500"/>
                  </a:lnTo>
                  <a:lnTo>
                    <a:pt x="0" y="914400"/>
                  </a:lnTo>
                  <a:lnTo>
                    <a:pt x="0" y="863600"/>
                  </a:lnTo>
                  <a:lnTo>
                    <a:pt x="0" y="838200"/>
                  </a:lnTo>
                  <a:lnTo>
                    <a:pt x="12700" y="787400"/>
                  </a:lnTo>
                  <a:lnTo>
                    <a:pt x="12700" y="749300"/>
                  </a:lnTo>
                  <a:lnTo>
                    <a:pt x="12700" y="698500"/>
                  </a:lnTo>
                  <a:lnTo>
                    <a:pt x="38100" y="660400"/>
                  </a:lnTo>
                  <a:lnTo>
                    <a:pt x="38100" y="622300"/>
                  </a:lnTo>
                  <a:lnTo>
                    <a:pt x="63500" y="596900"/>
                  </a:lnTo>
                  <a:lnTo>
                    <a:pt x="76200" y="571500"/>
                  </a:lnTo>
                  <a:lnTo>
                    <a:pt x="101600" y="558800"/>
                  </a:lnTo>
                  <a:lnTo>
                    <a:pt x="127000" y="533400"/>
                  </a:lnTo>
                  <a:lnTo>
                    <a:pt x="165100" y="533400"/>
                  </a:lnTo>
                  <a:lnTo>
                    <a:pt x="203200" y="533400"/>
                  </a:lnTo>
                  <a:lnTo>
                    <a:pt x="228600" y="520700"/>
                  </a:lnTo>
                  <a:lnTo>
                    <a:pt x="266700" y="533400"/>
                  </a:lnTo>
                  <a:lnTo>
                    <a:pt x="292100" y="533400"/>
                  </a:lnTo>
                  <a:lnTo>
                    <a:pt x="317500" y="533400"/>
                  </a:lnTo>
                  <a:lnTo>
                    <a:pt x="304800" y="533400"/>
                  </a:lnTo>
                  <a:lnTo>
                    <a:pt x="317500" y="533400"/>
                  </a:lnTo>
                  <a:lnTo>
                    <a:pt x="304800" y="508000"/>
                  </a:lnTo>
                  <a:lnTo>
                    <a:pt x="292100" y="495300"/>
                  </a:lnTo>
                  <a:lnTo>
                    <a:pt x="266700" y="469900"/>
                  </a:lnTo>
                  <a:lnTo>
                    <a:pt x="241300" y="444500"/>
                  </a:lnTo>
                  <a:lnTo>
                    <a:pt x="228600" y="419100"/>
                  </a:lnTo>
                  <a:lnTo>
                    <a:pt x="215900" y="393700"/>
                  </a:lnTo>
                  <a:lnTo>
                    <a:pt x="215900" y="355600"/>
                  </a:lnTo>
                  <a:lnTo>
                    <a:pt x="228600" y="330200"/>
                  </a:lnTo>
                  <a:lnTo>
                    <a:pt x="241300" y="304800"/>
                  </a:lnTo>
                  <a:lnTo>
                    <a:pt x="254000" y="279400"/>
                  </a:lnTo>
                  <a:lnTo>
                    <a:pt x="279400" y="254000"/>
                  </a:lnTo>
                  <a:lnTo>
                    <a:pt x="317500" y="228600"/>
                  </a:lnTo>
                  <a:lnTo>
                    <a:pt x="342900" y="215900"/>
                  </a:lnTo>
                  <a:lnTo>
                    <a:pt x="368300" y="190500"/>
                  </a:lnTo>
                  <a:lnTo>
                    <a:pt x="393700" y="177800"/>
                  </a:lnTo>
                  <a:lnTo>
                    <a:pt x="431800" y="165100"/>
                  </a:lnTo>
                  <a:lnTo>
                    <a:pt x="457200" y="165100"/>
                  </a:lnTo>
                  <a:lnTo>
                    <a:pt x="495300" y="152400"/>
                  </a:lnTo>
                  <a:lnTo>
                    <a:pt x="533400" y="127000"/>
                  </a:lnTo>
                  <a:lnTo>
                    <a:pt x="558800" y="114300"/>
                  </a:lnTo>
                  <a:lnTo>
                    <a:pt x="596900" y="101600"/>
                  </a:lnTo>
                  <a:lnTo>
                    <a:pt x="622300" y="88900"/>
                  </a:lnTo>
                  <a:lnTo>
                    <a:pt x="647700" y="76200"/>
                  </a:lnTo>
                  <a:lnTo>
                    <a:pt x="660400" y="50800"/>
                  </a:lnTo>
                  <a:lnTo>
                    <a:pt x="673100" y="38100"/>
                  </a:lnTo>
                  <a:lnTo>
                    <a:pt x="673100" y="25400"/>
                  </a:lnTo>
                  <a:lnTo>
                    <a:pt x="673100" y="12700"/>
                  </a:lnTo>
                  <a:lnTo>
                    <a:pt x="6604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4" name="Vrije vorm 643"/>
            <p:cNvSpPr/>
            <p:nvPr/>
          </p:nvSpPr>
          <p:spPr>
            <a:xfrm>
              <a:off x="6654800" y="4813300"/>
              <a:ext cx="546101" cy="533401"/>
            </a:xfrm>
            <a:custGeom>
              <a:avLst/>
              <a:gdLst/>
              <a:ahLst/>
              <a:cxnLst/>
              <a:rect l="0" t="0" r="0" b="0"/>
              <a:pathLst>
                <a:path w="546101" h="533401">
                  <a:moveTo>
                    <a:pt x="0" y="0"/>
                  </a:moveTo>
                  <a:lnTo>
                    <a:pt x="12700" y="0"/>
                  </a:lnTo>
                  <a:lnTo>
                    <a:pt x="12700" y="12700"/>
                  </a:lnTo>
                  <a:lnTo>
                    <a:pt x="38100" y="12700"/>
                  </a:lnTo>
                  <a:lnTo>
                    <a:pt x="114300" y="88900"/>
                  </a:lnTo>
                  <a:lnTo>
                    <a:pt x="152400" y="114300"/>
                  </a:lnTo>
                  <a:lnTo>
                    <a:pt x="165100" y="139700"/>
                  </a:lnTo>
                  <a:lnTo>
                    <a:pt x="190500" y="177800"/>
                  </a:lnTo>
                  <a:lnTo>
                    <a:pt x="215900" y="190500"/>
                  </a:lnTo>
                  <a:lnTo>
                    <a:pt x="241300" y="228600"/>
                  </a:lnTo>
                  <a:lnTo>
                    <a:pt x="241300" y="241300"/>
                  </a:lnTo>
                  <a:lnTo>
                    <a:pt x="254000" y="254000"/>
                  </a:lnTo>
                  <a:lnTo>
                    <a:pt x="266700" y="279400"/>
                  </a:lnTo>
                  <a:lnTo>
                    <a:pt x="279400" y="292100"/>
                  </a:lnTo>
                  <a:lnTo>
                    <a:pt x="292100" y="304800"/>
                  </a:lnTo>
                  <a:lnTo>
                    <a:pt x="304800" y="317500"/>
                  </a:lnTo>
                  <a:lnTo>
                    <a:pt x="330200" y="342900"/>
                  </a:lnTo>
                  <a:lnTo>
                    <a:pt x="330200" y="355600"/>
                  </a:lnTo>
                  <a:lnTo>
                    <a:pt x="342900" y="368300"/>
                  </a:lnTo>
                  <a:lnTo>
                    <a:pt x="355600" y="381000"/>
                  </a:lnTo>
                  <a:lnTo>
                    <a:pt x="381000" y="393700"/>
                  </a:lnTo>
                  <a:lnTo>
                    <a:pt x="393700" y="406400"/>
                  </a:lnTo>
                  <a:lnTo>
                    <a:pt x="406400" y="419100"/>
                  </a:lnTo>
                  <a:lnTo>
                    <a:pt x="419100" y="431800"/>
                  </a:lnTo>
                  <a:lnTo>
                    <a:pt x="419100" y="431800"/>
                  </a:lnTo>
                  <a:lnTo>
                    <a:pt x="419100" y="444500"/>
                  </a:lnTo>
                  <a:lnTo>
                    <a:pt x="444500" y="444500"/>
                  </a:lnTo>
                  <a:lnTo>
                    <a:pt x="444500" y="444500"/>
                  </a:lnTo>
                  <a:lnTo>
                    <a:pt x="457200" y="444500"/>
                  </a:lnTo>
                  <a:lnTo>
                    <a:pt x="457200" y="457200"/>
                  </a:lnTo>
                  <a:lnTo>
                    <a:pt x="469900" y="469900"/>
                  </a:lnTo>
                  <a:lnTo>
                    <a:pt x="533400" y="520700"/>
                  </a:lnTo>
                  <a:lnTo>
                    <a:pt x="546100" y="533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5" name="Vrije vorm 644"/>
            <p:cNvSpPr/>
            <p:nvPr/>
          </p:nvSpPr>
          <p:spPr>
            <a:xfrm>
              <a:off x="5842000" y="4800600"/>
              <a:ext cx="622301" cy="571501"/>
            </a:xfrm>
            <a:custGeom>
              <a:avLst/>
              <a:gdLst/>
              <a:ahLst/>
              <a:cxnLst/>
              <a:rect l="0" t="0" r="0" b="0"/>
              <a:pathLst>
                <a:path w="622301" h="571501">
                  <a:moveTo>
                    <a:pt x="622300" y="0"/>
                  </a:moveTo>
                  <a:lnTo>
                    <a:pt x="609600" y="0"/>
                  </a:lnTo>
                  <a:lnTo>
                    <a:pt x="609600" y="12700"/>
                  </a:lnTo>
                  <a:lnTo>
                    <a:pt x="584200" y="88900"/>
                  </a:lnTo>
                  <a:lnTo>
                    <a:pt x="571500" y="127000"/>
                  </a:lnTo>
                  <a:lnTo>
                    <a:pt x="546100" y="165100"/>
                  </a:lnTo>
                  <a:lnTo>
                    <a:pt x="520700" y="190500"/>
                  </a:lnTo>
                  <a:lnTo>
                    <a:pt x="495300" y="215900"/>
                  </a:lnTo>
                  <a:lnTo>
                    <a:pt x="457200" y="254000"/>
                  </a:lnTo>
                  <a:lnTo>
                    <a:pt x="419100" y="279400"/>
                  </a:lnTo>
                  <a:lnTo>
                    <a:pt x="381000" y="304800"/>
                  </a:lnTo>
                  <a:lnTo>
                    <a:pt x="342900" y="317500"/>
                  </a:lnTo>
                  <a:lnTo>
                    <a:pt x="304800" y="342900"/>
                  </a:lnTo>
                  <a:lnTo>
                    <a:pt x="279400" y="368300"/>
                  </a:lnTo>
                  <a:lnTo>
                    <a:pt x="254000" y="381000"/>
                  </a:lnTo>
                  <a:lnTo>
                    <a:pt x="241300" y="406400"/>
                  </a:lnTo>
                  <a:lnTo>
                    <a:pt x="215900" y="419100"/>
                  </a:lnTo>
                  <a:lnTo>
                    <a:pt x="190500" y="444500"/>
                  </a:lnTo>
                  <a:lnTo>
                    <a:pt x="165100" y="457200"/>
                  </a:lnTo>
                  <a:lnTo>
                    <a:pt x="139700" y="469900"/>
                  </a:lnTo>
                  <a:lnTo>
                    <a:pt x="114300" y="482600"/>
                  </a:lnTo>
                  <a:lnTo>
                    <a:pt x="88900" y="508000"/>
                  </a:lnTo>
                  <a:lnTo>
                    <a:pt x="76200" y="520700"/>
                  </a:lnTo>
                  <a:lnTo>
                    <a:pt x="50800" y="533400"/>
                  </a:lnTo>
                  <a:lnTo>
                    <a:pt x="25400" y="546100"/>
                  </a:lnTo>
                  <a:lnTo>
                    <a:pt x="12700" y="546100"/>
                  </a:lnTo>
                  <a:lnTo>
                    <a:pt x="0" y="558800"/>
                  </a:lnTo>
                  <a:lnTo>
                    <a:pt x="0" y="571500"/>
                  </a:lnTo>
                  <a:lnTo>
                    <a:pt x="0" y="558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6" name="Vrije vorm 645"/>
            <p:cNvSpPr/>
            <p:nvPr/>
          </p:nvSpPr>
          <p:spPr>
            <a:xfrm>
              <a:off x="7175500" y="3416300"/>
              <a:ext cx="152401" cy="406401"/>
            </a:xfrm>
            <a:custGeom>
              <a:avLst/>
              <a:gdLst/>
              <a:ahLst/>
              <a:cxnLst/>
              <a:rect l="0" t="0" r="0" b="0"/>
              <a:pathLst>
                <a:path w="152401" h="406401">
                  <a:moveTo>
                    <a:pt x="152400" y="406400"/>
                  </a:moveTo>
                  <a:lnTo>
                    <a:pt x="127000" y="342900"/>
                  </a:lnTo>
                  <a:lnTo>
                    <a:pt x="114300" y="317500"/>
                  </a:lnTo>
                  <a:lnTo>
                    <a:pt x="114300" y="266700"/>
                  </a:lnTo>
                  <a:lnTo>
                    <a:pt x="101600" y="228600"/>
                  </a:lnTo>
                  <a:lnTo>
                    <a:pt x="88900" y="190500"/>
                  </a:lnTo>
                  <a:lnTo>
                    <a:pt x="63500" y="139700"/>
                  </a:lnTo>
                  <a:lnTo>
                    <a:pt x="50800" y="101600"/>
                  </a:lnTo>
                  <a:lnTo>
                    <a:pt x="25400" y="76200"/>
                  </a:lnTo>
                  <a:lnTo>
                    <a:pt x="12700" y="38100"/>
                  </a:ln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7" name="Vrije vorm 646"/>
            <p:cNvSpPr/>
            <p:nvPr/>
          </p:nvSpPr>
          <p:spPr>
            <a:xfrm>
              <a:off x="7315200" y="3327400"/>
              <a:ext cx="190501" cy="127001"/>
            </a:xfrm>
            <a:custGeom>
              <a:avLst/>
              <a:gdLst/>
              <a:ahLst/>
              <a:cxnLst/>
              <a:rect l="0" t="0" r="0" b="0"/>
              <a:pathLst>
                <a:path w="190501" h="127001">
                  <a:moveTo>
                    <a:pt x="101600" y="12700"/>
                  </a:moveTo>
                  <a:lnTo>
                    <a:pt x="101600" y="0"/>
                  </a:lnTo>
                  <a:lnTo>
                    <a:pt x="76200" y="0"/>
                  </a:lnTo>
                  <a:lnTo>
                    <a:pt x="76200" y="0"/>
                  </a:lnTo>
                  <a:lnTo>
                    <a:pt x="25400" y="12700"/>
                  </a:lnTo>
                  <a:lnTo>
                    <a:pt x="12700" y="25400"/>
                  </a:lnTo>
                  <a:lnTo>
                    <a:pt x="0" y="50800"/>
                  </a:lnTo>
                  <a:lnTo>
                    <a:pt x="0" y="76200"/>
                  </a:lnTo>
                  <a:lnTo>
                    <a:pt x="12700" y="101600"/>
                  </a:lnTo>
                  <a:lnTo>
                    <a:pt x="12700" y="114300"/>
                  </a:lnTo>
                  <a:lnTo>
                    <a:pt x="25400" y="127000"/>
                  </a:lnTo>
                  <a:lnTo>
                    <a:pt x="38100" y="127000"/>
                  </a:lnTo>
                  <a:lnTo>
                    <a:pt x="63500" y="114300"/>
                  </a:lnTo>
                  <a:lnTo>
                    <a:pt x="76200" y="101600"/>
                  </a:lnTo>
                  <a:lnTo>
                    <a:pt x="88900" y="76200"/>
                  </a:lnTo>
                  <a:lnTo>
                    <a:pt x="88900" y="50800"/>
                  </a:lnTo>
                  <a:lnTo>
                    <a:pt x="101600" y="25400"/>
                  </a:lnTo>
                  <a:lnTo>
                    <a:pt x="101600" y="12700"/>
                  </a:lnTo>
                  <a:lnTo>
                    <a:pt x="101600" y="25400"/>
                  </a:lnTo>
                  <a:lnTo>
                    <a:pt x="101600" y="25400"/>
                  </a:lnTo>
                  <a:lnTo>
                    <a:pt x="139700" y="76200"/>
                  </a:lnTo>
                  <a:lnTo>
                    <a:pt x="152400" y="88900"/>
                  </a:lnTo>
                  <a:lnTo>
                    <a:pt x="177800" y="88900"/>
                  </a:lnTo>
                  <a:lnTo>
                    <a:pt x="190500" y="88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8" name="Vrije vorm 647"/>
            <p:cNvSpPr/>
            <p:nvPr/>
          </p:nvSpPr>
          <p:spPr>
            <a:xfrm>
              <a:off x="7454900" y="3136900"/>
              <a:ext cx="139701" cy="266701"/>
            </a:xfrm>
            <a:custGeom>
              <a:avLst/>
              <a:gdLst/>
              <a:ahLst/>
              <a:cxnLst/>
              <a:rect l="0" t="0" r="0" b="0"/>
              <a:pathLst>
                <a:path w="139701" h="266701">
                  <a:moveTo>
                    <a:pt x="139700" y="266700"/>
                  </a:moveTo>
                  <a:lnTo>
                    <a:pt x="139700" y="254000"/>
                  </a:lnTo>
                  <a:lnTo>
                    <a:pt x="114300" y="228600"/>
                  </a:lnTo>
                  <a:lnTo>
                    <a:pt x="88900" y="203200"/>
                  </a:lnTo>
                  <a:lnTo>
                    <a:pt x="63500" y="177800"/>
                  </a:lnTo>
                  <a:lnTo>
                    <a:pt x="38100" y="152400"/>
                  </a:lnTo>
                  <a:lnTo>
                    <a:pt x="25400" y="127000"/>
                  </a:lnTo>
                  <a:lnTo>
                    <a:pt x="12700" y="88900"/>
                  </a:lnTo>
                  <a:lnTo>
                    <a:pt x="0" y="50800"/>
                  </a:lnTo>
                  <a:lnTo>
                    <a:pt x="0" y="38100"/>
                  </a:lnTo>
                  <a:lnTo>
                    <a:pt x="0" y="25400"/>
                  </a:lnTo>
                  <a:lnTo>
                    <a:pt x="0" y="12700"/>
                  </a:lnTo>
                  <a:lnTo>
                    <a:pt x="12700" y="0"/>
                  </a:lnTo>
                  <a:lnTo>
                    <a:pt x="38100" y="12700"/>
                  </a:lnTo>
                  <a:lnTo>
                    <a:pt x="63500" y="12700"/>
                  </a:lnTo>
                  <a:lnTo>
                    <a:pt x="63500" y="12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9" name="Vrije vorm 648"/>
            <p:cNvSpPr/>
            <p:nvPr/>
          </p:nvSpPr>
          <p:spPr>
            <a:xfrm>
              <a:off x="7531100" y="3289300"/>
              <a:ext cx="139701" cy="63501"/>
            </a:xfrm>
            <a:custGeom>
              <a:avLst/>
              <a:gdLst/>
              <a:ahLst/>
              <a:cxnLst/>
              <a:rect l="0" t="0" r="0" b="0"/>
              <a:pathLst>
                <a:path w="139701" h="63501">
                  <a:moveTo>
                    <a:pt x="25400" y="63500"/>
                  </a:moveTo>
                  <a:lnTo>
                    <a:pt x="0" y="63500"/>
                  </a:lnTo>
                  <a:lnTo>
                    <a:pt x="0" y="50800"/>
                  </a:lnTo>
                  <a:lnTo>
                    <a:pt x="38100" y="38100"/>
                  </a:lnTo>
                  <a:lnTo>
                    <a:pt x="76200" y="12700"/>
                  </a:lnTo>
                  <a:lnTo>
                    <a:pt x="88900" y="0"/>
                  </a:lnTo>
                  <a:lnTo>
                    <a:pt x="114300" y="0"/>
                  </a:lnTo>
                  <a:lnTo>
                    <a:pt x="1397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0" name="Vrije vorm 649"/>
            <p:cNvSpPr/>
            <p:nvPr/>
          </p:nvSpPr>
          <p:spPr>
            <a:xfrm>
              <a:off x="7683500" y="3251200"/>
              <a:ext cx="114301" cy="152401"/>
            </a:xfrm>
            <a:custGeom>
              <a:avLst/>
              <a:gdLst/>
              <a:ahLst/>
              <a:cxnLst/>
              <a:rect l="0" t="0" r="0" b="0"/>
              <a:pathLst>
                <a:path w="114301" h="152401">
                  <a:moveTo>
                    <a:pt x="50800" y="0"/>
                  </a:moveTo>
                  <a:lnTo>
                    <a:pt x="38100" y="12700"/>
                  </a:lnTo>
                  <a:lnTo>
                    <a:pt x="25400" y="12700"/>
                  </a:lnTo>
                  <a:lnTo>
                    <a:pt x="12700" y="38100"/>
                  </a:lnTo>
                  <a:lnTo>
                    <a:pt x="12700" y="38100"/>
                  </a:lnTo>
                  <a:lnTo>
                    <a:pt x="0" y="38100"/>
                  </a:lnTo>
                  <a:lnTo>
                    <a:pt x="38100" y="63500"/>
                  </a:lnTo>
                  <a:lnTo>
                    <a:pt x="50800" y="76200"/>
                  </a:lnTo>
                  <a:lnTo>
                    <a:pt x="63500" y="76200"/>
                  </a:lnTo>
                  <a:lnTo>
                    <a:pt x="88900" y="88900"/>
                  </a:lnTo>
                  <a:lnTo>
                    <a:pt x="101600" y="101600"/>
                  </a:lnTo>
                  <a:lnTo>
                    <a:pt x="114300" y="114300"/>
                  </a:lnTo>
                  <a:lnTo>
                    <a:pt x="114300" y="127000"/>
                  </a:lnTo>
                  <a:lnTo>
                    <a:pt x="114300" y="139700"/>
                  </a:lnTo>
                  <a:lnTo>
                    <a:pt x="114300" y="139700"/>
                  </a:lnTo>
                  <a:lnTo>
                    <a:pt x="114300" y="139700"/>
                  </a:lnTo>
                  <a:lnTo>
                    <a:pt x="76200" y="152400"/>
                  </a:lnTo>
                  <a:lnTo>
                    <a:pt x="63500" y="152400"/>
                  </a:lnTo>
                  <a:lnTo>
                    <a:pt x="50800" y="152400"/>
                  </a:lnTo>
                  <a:lnTo>
                    <a:pt x="50800" y="152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1" name="Vrije vorm 650"/>
            <p:cNvSpPr/>
            <p:nvPr/>
          </p:nvSpPr>
          <p:spPr>
            <a:xfrm>
              <a:off x="7861300" y="3200400"/>
              <a:ext cx="215901" cy="190501"/>
            </a:xfrm>
            <a:custGeom>
              <a:avLst/>
              <a:gdLst/>
              <a:ahLst/>
              <a:cxnLst/>
              <a:rect l="0" t="0" r="0" b="0"/>
              <a:pathLst>
                <a:path w="215901" h="190501">
                  <a:moveTo>
                    <a:pt x="12700" y="88900"/>
                  </a:moveTo>
                  <a:lnTo>
                    <a:pt x="12700" y="101600"/>
                  </a:lnTo>
                  <a:lnTo>
                    <a:pt x="0" y="101600"/>
                  </a:lnTo>
                  <a:lnTo>
                    <a:pt x="0" y="139700"/>
                  </a:lnTo>
                  <a:lnTo>
                    <a:pt x="0" y="165100"/>
                  </a:lnTo>
                  <a:lnTo>
                    <a:pt x="0" y="177800"/>
                  </a:lnTo>
                  <a:lnTo>
                    <a:pt x="25400" y="190500"/>
                  </a:lnTo>
                  <a:lnTo>
                    <a:pt x="38100" y="177800"/>
                  </a:lnTo>
                  <a:lnTo>
                    <a:pt x="50800" y="177800"/>
                  </a:lnTo>
                  <a:lnTo>
                    <a:pt x="50800" y="190500"/>
                  </a:lnTo>
                  <a:lnTo>
                    <a:pt x="63500" y="177800"/>
                  </a:lnTo>
                  <a:lnTo>
                    <a:pt x="63500" y="101600"/>
                  </a:lnTo>
                  <a:lnTo>
                    <a:pt x="76200" y="76200"/>
                  </a:lnTo>
                  <a:lnTo>
                    <a:pt x="76200" y="38100"/>
                  </a:lnTo>
                  <a:lnTo>
                    <a:pt x="76200" y="12700"/>
                  </a:lnTo>
                  <a:lnTo>
                    <a:pt x="76200" y="12700"/>
                  </a:lnTo>
                  <a:lnTo>
                    <a:pt x="76200" y="0"/>
                  </a:lnTo>
                  <a:lnTo>
                    <a:pt x="76200" y="12700"/>
                  </a:lnTo>
                  <a:lnTo>
                    <a:pt x="88900" y="50800"/>
                  </a:lnTo>
                  <a:lnTo>
                    <a:pt x="101600" y="88900"/>
                  </a:lnTo>
                  <a:lnTo>
                    <a:pt x="101600" y="114300"/>
                  </a:lnTo>
                  <a:lnTo>
                    <a:pt x="114300" y="139700"/>
                  </a:lnTo>
                  <a:lnTo>
                    <a:pt x="114300" y="152400"/>
                  </a:lnTo>
                  <a:lnTo>
                    <a:pt x="114300" y="139700"/>
                  </a:lnTo>
                  <a:lnTo>
                    <a:pt x="114300" y="139700"/>
                  </a:lnTo>
                  <a:lnTo>
                    <a:pt x="114300" y="127000"/>
                  </a:lnTo>
                  <a:lnTo>
                    <a:pt x="152400" y="88900"/>
                  </a:lnTo>
                  <a:lnTo>
                    <a:pt x="177800" y="88900"/>
                  </a:lnTo>
                  <a:lnTo>
                    <a:pt x="177800" y="101600"/>
                  </a:lnTo>
                  <a:lnTo>
                    <a:pt x="190500" y="127000"/>
                  </a:lnTo>
                  <a:lnTo>
                    <a:pt x="203200" y="139700"/>
                  </a:lnTo>
                  <a:lnTo>
                    <a:pt x="215900" y="152400"/>
                  </a:lnTo>
                  <a:lnTo>
                    <a:pt x="215900" y="165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2" name="Vrije vorm 651"/>
            <p:cNvSpPr/>
            <p:nvPr/>
          </p:nvSpPr>
          <p:spPr>
            <a:xfrm>
              <a:off x="8128000" y="3213100"/>
              <a:ext cx="508001" cy="355601"/>
            </a:xfrm>
            <a:custGeom>
              <a:avLst/>
              <a:gdLst/>
              <a:ahLst/>
              <a:cxnLst/>
              <a:rect l="0" t="0" r="0" b="0"/>
              <a:pathLst>
                <a:path w="508001" h="355601">
                  <a:moveTo>
                    <a:pt x="0" y="76200"/>
                  </a:moveTo>
                  <a:lnTo>
                    <a:pt x="12700" y="101600"/>
                  </a:lnTo>
                  <a:lnTo>
                    <a:pt x="12700" y="114300"/>
                  </a:lnTo>
                  <a:lnTo>
                    <a:pt x="12700" y="127000"/>
                  </a:lnTo>
                  <a:lnTo>
                    <a:pt x="25400" y="127000"/>
                  </a:lnTo>
                  <a:lnTo>
                    <a:pt x="50800" y="76200"/>
                  </a:lnTo>
                  <a:lnTo>
                    <a:pt x="50800" y="76200"/>
                  </a:lnTo>
                  <a:lnTo>
                    <a:pt x="50800" y="88900"/>
                  </a:lnTo>
                  <a:lnTo>
                    <a:pt x="76200" y="127000"/>
                  </a:lnTo>
                  <a:lnTo>
                    <a:pt x="76200" y="139700"/>
                  </a:lnTo>
                  <a:lnTo>
                    <a:pt x="88900" y="139700"/>
                  </a:lnTo>
                  <a:lnTo>
                    <a:pt x="88900" y="127000"/>
                  </a:lnTo>
                  <a:lnTo>
                    <a:pt x="101600" y="114300"/>
                  </a:lnTo>
                  <a:lnTo>
                    <a:pt x="127000" y="139700"/>
                  </a:lnTo>
                  <a:lnTo>
                    <a:pt x="139700" y="152400"/>
                  </a:lnTo>
                  <a:lnTo>
                    <a:pt x="152400" y="165100"/>
                  </a:lnTo>
                  <a:lnTo>
                    <a:pt x="165100" y="165100"/>
                  </a:lnTo>
                  <a:lnTo>
                    <a:pt x="165100" y="165100"/>
                  </a:lnTo>
                  <a:lnTo>
                    <a:pt x="165100" y="165100"/>
                  </a:lnTo>
                  <a:lnTo>
                    <a:pt x="177800" y="127000"/>
                  </a:lnTo>
                  <a:lnTo>
                    <a:pt x="190500" y="101600"/>
                  </a:lnTo>
                  <a:lnTo>
                    <a:pt x="190500" y="88900"/>
                  </a:lnTo>
                  <a:lnTo>
                    <a:pt x="190500" y="88900"/>
                  </a:lnTo>
                  <a:lnTo>
                    <a:pt x="190500" y="88900"/>
                  </a:lnTo>
                  <a:lnTo>
                    <a:pt x="190500" y="88900"/>
                  </a:lnTo>
                  <a:lnTo>
                    <a:pt x="203200" y="88900"/>
                  </a:lnTo>
                  <a:lnTo>
                    <a:pt x="254000" y="76200"/>
                  </a:lnTo>
                  <a:lnTo>
                    <a:pt x="279400" y="63500"/>
                  </a:lnTo>
                  <a:lnTo>
                    <a:pt x="279400" y="50800"/>
                  </a:lnTo>
                  <a:lnTo>
                    <a:pt x="292100" y="50800"/>
                  </a:lnTo>
                  <a:lnTo>
                    <a:pt x="279400" y="63500"/>
                  </a:lnTo>
                  <a:lnTo>
                    <a:pt x="279400" y="63500"/>
                  </a:lnTo>
                  <a:lnTo>
                    <a:pt x="266700" y="127000"/>
                  </a:lnTo>
                  <a:lnTo>
                    <a:pt x="266700" y="139700"/>
                  </a:lnTo>
                  <a:lnTo>
                    <a:pt x="279400" y="165100"/>
                  </a:lnTo>
                  <a:lnTo>
                    <a:pt x="292100" y="165100"/>
                  </a:lnTo>
                  <a:lnTo>
                    <a:pt x="304800" y="165100"/>
                  </a:lnTo>
                  <a:lnTo>
                    <a:pt x="317500" y="139700"/>
                  </a:lnTo>
                  <a:lnTo>
                    <a:pt x="317500" y="127000"/>
                  </a:lnTo>
                  <a:lnTo>
                    <a:pt x="330200" y="88900"/>
                  </a:lnTo>
                  <a:lnTo>
                    <a:pt x="342900" y="63500"/>
                  </a:lnTo>
                  <a:lnTo>
                    <a:pt x="342900" y="25400"/>
                  </a:lnTo>
                  <a:lnTo>
                    <a:pt x="342900" y="0"/>
                  </a:lnTo>
                  <a:lnTo>
                    <a:pt x="342900" y="0"/>
                  </a:lnTo>
                  <a:lnTo>
                    <a:pt x="342900" y="12700"/>
                  </a:lnTo>
                  <a:lnTo>
                    <a:pt x="342900" y="25400"/>
                  </a:lnTo>
                  <a:lnTo>
                    <a:pt x="342900" y="38100"/>
                  </a:lnTo>
                  <a:lnTo>
                    <a:pt x="355600" y="127000"/>
                  </a:lnTo>
                  <a:lnTo>
                    <a:pt x="368300" y="152400"/>
                  </a:lnTo>
                  <a:lnTo>
                    <a:pt x="355600" y="152400"/>
                  </a:lnTo>
                  <a:lnTo>
                    <a:pt x="368300" y="152400"/>
                  </a:lnTo>
                  <a:lnTo>
                    <a:pt x="393700" y="139700"/>
                  </a:lnTo>
                  <a:lnTo>
                    <a:pt x="406400" y="127000"/>
                  </a:lnTo>
                  <a:lnTo>
                    <a:pt x="406400" y="139700"/>
                  </a:lnTo>
                  <a:lnTo>
                    <a:pt x="406400" y="139700"/>
                  </a:lnTo>
                  <a:lnTo>
                    <a:pt x="431800" y="152400"/>
                  </a:lnTo>
                  <a:lnTo>
                    <a:pt x="431800" y="165100"/>
                  </a:lnTo>
                  <a:lnTo>
                    <a:pt x="431800" y="165100"/>
                  </a:lnTo>
                  <a:lnTo>
                    <a:pt x="457200" y="127000"/>
                  </a:lnTo>
                  <a:lnTo>
                    <a:pt x="457200" y="127000"/>
                  </a:lnTo>
                  <a:lnTo>
                    <a:pt x="482600" y="165100"/>
                  </a:lnTo>
                  <a:lnTo>
                    <a:pt x="508000" y="190500"/>
                  </a:lnTo>
                  <a:lnTo>
                    <a:pt x="508000" y="228600"/>
                  </a:lnTo>
                  <a:lnTo>
                    <a:pt x="508000" y="254000"/>
                  </a:lnTo>
                  <a:lnTo>
                    <a:pt x="495300" y="292100"/>
                  </a:lnTo>
                  <a:lnTo>
                    <a:pt x="482600" y="317500"/>
                  </a:lnTo>
                  <a:lnTo>
                    <a:pt x="469900" y="342900"/>
                  </a:lnTo>
                  <a:lnTo>
                    <a:pt x="457200" y="355600"/>
                  </a:lnTo>
                  <a:lnTo>
                    <a:pt x="444500" y="342900"/>
                  </a:lnTo>
                  <a:lnTo>
                    <a:pt x="419100" y="330200"/>
                  </a:lnTo>
                  <a:lnTo>
                    <a:pt x="406400" y="304800"/>
                  </a:lnTo>
                  <a:lnTo>
                    <a:pt x="406400" y="279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3" name="Vrije vorm 652"/>
            <p:cNvSpPr/>
            <p:nvPr/>
          </p:nvSpPr>
          <p:spPr>
            <a:xfrm>
              <a:off x="8585200" y="3187700"/>
              <a:ext cx="292101" cy="228601"/>
            </a:xfrm>
            <a:custGeom>
              <a:avLst/>
              <a:gdLst/>
              <a:ahLst/>
              <a:cxnLst/>
              <a:rect l="0" t="0" r="0" b="0"/>
              <a:pathLst>
                <a:path w="292101" h="228601">
                  <a:moveTo>
                    <a:pt x="0" y="76200"/>
                  </a:moveTo>
                  <a:lnTo>
                    <a:pt x="25400" y="76200"/>
                  </a:lnTo>
                  <a:lnTo>
                    <a:pt x="50800" y="63500"/>
                  </a:lnTo>
                  <a:lnTo>
                    <a:pt x="76200" y="50800"/>
                  </a:lnTo>
                  <a:lnTo>
                    <a:pt x="88900" y="38100"/>
                  </a:lnTo>
                  <a:lnTo>
                    <a:pt x="101600" y="25400"/>
                  </a:lnTo>
                  <a:lnTo>
                    <a:pt x="114300" y="0"/>
                  </a:lnTo>
                  <a:lnTo>
                    <a:pt x="114300" y="0"/>
                  </a:lnTo>
                  <a:lnTo>
                    <a:pt x="114300" y="0"/>
                  </a:lnTo>
                  <a:lnTo>
                    <a:pt x="114300" y="12700"/>
                  </a:lnTo>
                  <a:lnTo>
                    <a:pt x="114300" y="101600"/>
                  </a:lnTo>
                  <a:lnTo>
                    <a:pt x="114300" y="152400"/>
                  </a:lnTo>
                  <a:lnTo>
                    <a:pt x="114300" y="177800"/>
                  </a:lnTo>
                  <a:lnTo>
                    <a:pt x="127000" y="190500"/>
                  </a:lnTo>
                  <a:lnTo>
                    <a:pt x="127000" y="190500"/>
                  </a:lnTo>
                  <a:lnTo>
                    <a:pt x="127000" y="177800"/>
                  </a:lnTo>
                  <a:lnTo>
                    <a:pt x="165100" y="139700"/>
                  </a:lnTo>
                  <a:lnTo>
                    <a:pt x="165100" y="127000"/>
                  </a:lnTo>
                  <a:lnTo>
                    <a:pt x="165100" y="127000"/>
                  </a:lnTo>
                  <a:lnTo>
                    <a:pt x="177800" y="165100"/>
                  </a:lnTo>
                  <a:lnTo>
                    <a:pt x="190500" y="190500"/>
                  </a:lnTo>
                  <a:lnTo>
                    <a:pt x="190500" y="215900"/>
                  </a:lnTo>
                  <a:lnTo>
                    <a:pt x="203200" y="228600"/>
                  </a:lnTo>
                  <a:lnTo>
                    <a:pt x="228600" y="228600"/>
                  </a:lnTo>
                  <a:lnTo>
                    <a:pt x="254000" y="215900"/>
                  </a:lnTo>
                  <a:lnTo>
                    <a:pt x="292100" y="203200"/>
                  </a:lnTo>
                  <a:lnTo>
                    <a:pt x="292100" y="203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4" name="Vrije vorm 653"/>
            <p:cNvSpPr/>
            <p:nvPr/>
          </p:nvSpPr>
          <p:spPr>
            <a:xfrm>
              <a:off x="7658100" y="3810000"/>
              <a:ext cx="368301" cy="76201"/>
            </a:xfrm>
            <a:custGeom>
              <a:avLst/>
              <a:gdLst/>
              <a:ahLst/>
              <a:cxnLst/>
              <a:rect l="0" t="0" r="0" b="0"/>
              <a:pathLst>
                <a:path w="368301" h="76201">
                  <a:moveTo>
                    <a:pt x="0" y="63500"/>
                  </a:moveTo>
                  <a:lnTo>
                    <a:pt x="12700" y="76200"/>
                  </a:lnTo>
                  <a:lnTo>
                    <a:pt x="50800" y="63500"/>
                  </a:lnTo>
                  <a:lnTo>
                    <a:pt x="76200" y="63500"/>
                  </a:lnTo>
                  <a:lnTo>
                    <a:pt x="114300" y="50800"/>
                  </a:lnTo>
                  <a:lnTo>
                    <a:pt x="139700" y="50800"/>
                  </a:lnTo>
                  <a:lnTo>
                    <a:pt x="177800" y="38100"/>
                  </a:lnTo>
                  <a:lnTo>
                    <a:pt x="215900" y="25400"/>
                  </a:lnTo>
                  <a:lnTo>
                    <a:pt x="254000" y="25400"/>
                  </a:lnTo>
                  <a:lnTo>
                    <a:pt x="292100" y="0"/>
                  </a:lnTo>
                  <a:lnTo>
                    <a:pt x="317500" y="0"/>
                  </a:lnTo>
                  <a:lnTo>
                    <a:pt x="342900" y="0"/>
                  </a:lnTo>
                  <a:lnTo>
                    <a:pt x="355600" y="0"/>
                  </a:lnTo>
                  <a:lnTo>
                    <a:pt x="355600" y="0"/>
                  </a:lnTo>
                  <a:lnTo>
                    <a:pt x="3683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5" name="Vrije vorm 654"/>
            <p:cNvSpPr/>
            <p:nvPr/>
          </p:nvSpPr>
          <p:spPr>
            <a:xfrm>
              <a:off x="8128000" y="3695700"/>
              <a:ext cx="139701" cy="101601"/>
            </a:xfrm>
            <a:custGeom>
              <a:avLst/>
              <a:gdLst/>
              <a:ahLst/>
              <a:cxnLst/>
              <a:rect l="0" t="0" r="0" b="0"/>
              <a:pathLst>
                <a:path w="139701" h="101601">
                  <a:moveTo>
                    <a:pt x="63500" y="0"/>
                  </a:moveTo>
                  <a:lnTo>
                    <a:pt x="50800" y="0"/>
                  </a:lnTo>
                  <a:lnTo>
                    <a:pt x="25400" y="0"/>
                  </a:lnTo>
                  <a:lnTo>
                    <a:pt x="12700" y="12700"/>
                  </a:lnTo>
                  <a:lnTo>
                    <a:pt x="0" y="25400"/>
                  </a:lnTo>
                  <a:lnTo>
                    <a:pt x="0" y="38100"/>
                  </a:lnTo>
                  <a:lnTo>
                    <a:pt x="0" y="50800"/>
                  </a:lnTo>
                  <a:lnTo>
                    <a:pt x="12700" y="76200"/>
                  </a:lnTo>
                  <a:lnTo>
                    <a:pt x="25400" y="88900"/>
                  </a:lnTo>
                  <a:lnTo>
                    <a:pt x="50800" y="101600"/>
                  </a:lnTo>
                  <a:lnTo>
                    <a:pt x="63500" y="101600"/>
                  </a:lnTo>
                  <a:lnTo>
                    <a:pt x="50800" y="101600"/>
                  </a:lnTo>
                  <a:lnTo>
                    <a:pt x="63500" y="101600"/>
                  </a:lnTo>
                  <a:lnTo>
                    <a:pt x="76200" y="50800"/>
                  </a:lnTo>
                  <a:lnTo>
                    <a:pt x="76200" y="38100"/>
                  </a:lnTo>
                  <a:lnTo>
                    <a:pt x="76200" y="12700"/>
                  </a:lnTo>
                  <a:lnTo>
                    <a:pt x="76200" y="0"/>
                  </a:lnTo>
                  <a:lnTo>
                    <a:pt x="63500" y="0"/>
                  </a:lnTo>
                  <a:lnTo>
                    <a:pt x="76200" y="0"/>
                  </a:lnTo>
                  <a:lnTo>
                    <a:pt x="76200" y="12700"/>
                  </a:lnTo>
                  <a:lnTo>
                    <a:pt x="88900" y="12700"/>
                  </a:lnTo>
                  <a:lnTo>
                    <a:pt x="139700" y="63500"/>
                  </a:lnTo>
                  <a:lnTo>
                    <a:pt x="139700" y="63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6" name="Vrije vorm 655"/>
            <p:cNvSpPr/>
            <p:nvPr/>
          </p:nvSpPr>
          <p:spPr>
            <a:xfrm>
              <a:off x="8242300" y="3556000"/>
              <a:ext cx="114301" cy="241301"/>
            </a:xfrm>
            <a:custGeom>
              <a:avLst/>
              <a:gdLst/>
              <a:ahLst/>
              <a:cxnLst/>
              <a:rect l="0" t="0" r="0" b="0"/>
              <a:pathLst>
                <a:path w="114301" h="241301">
                  <a:moveTo>
                    <a:pt x="114300" y="241300"/>
                  </a:moveTo>
                  <a:lnTo>
                    <a:pt x="88900" y="215900"/>
                  </a:lnTo>
                  <a:lnTo>
                    <a:pt x="76200" y="190500"/>
                  </a:lnTo>
                  <a:lnTo>
                    <a:pt x="63500" y="165100"/>
                  </a:lnTo>
                  <a:lnTo>
                    <a:pt x="50800" y="139700"/>
                  </a:lnTo>
                  <a:lnTo>
                    <a:pt x="25400" y="101600"/>
                  </a:lnTo>
                  <a:lnTo>
                    <a:pt x="12700" y="76200"/>
                  </a:lnTo>
                  <a:lnTo>
                    <a:pt x="0" y="50800"/>
                  </a:lnTo>
                  <a:lnTo>
                    <a:pt x="0" y="25400"/>
                  </a:lnTo>
                  <a:lnTo>
                    <a:pt x="0" y="12700"/>
                  </a:lnTo>
                  <a:lnTo>
                    <a:pt x="12700" y="12700"/>
                  </a:lnTo>
                  <a:lnTo>
                    <a:pt x="25400" y="0"/>
                  </a:lnTo>
                  <a:lnTo>
                    <a:pt x="50800" y="0"/>
                  </a:lnTo>
                  <a:lnTo>
                    <a:pt x="63500" y="0"/>
                  </a:lnTo>
                  <a:lnTo>
                    <a:pt x="76200" y="12700"/>
                  </a:lnTo>
                  <a:lnTo>
                    <a:pt x="88900" y="12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7" name="Vrije vorm 656"/>
            <p:cNvSpPr/>
            <p:nvPr/>
          </p:nvSpPr>
          <p:spPr>
            <a:xfrm>
              <a:off x="8305800" y="36830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12700" y="0"/>
                  </a:lnTo>
                  <a:lnTo>
                    <a:pt x="50800" y="0"/>
                  </a:lnTo>
                  <a:lnTo>
                    <a:pt x="63500" y="0"/>
                  </a:lnTo>
                  <a:lnTo>
                    <a:pt x="762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8" name="Vrije vorm 657"/>
            <p:cNvSpPr/>
            <p:nvPr/>
          </p:nvSpPr>
          <p:spPr>
            <a:xfrm>
              <a:off x="8420100" y="3644900"/>
              <a:ext cx="127001" cy="292101"/>
            </a:xfrm>
            <a:custGeom>
              <a:avLst/>
              <a:gdLst/>
              <a:ahLst/>
              <a:cxnLst/>
              <a:rect l="0" t="0" r="0" b="0"/>
              <a:pathLst>
                <a:path w="127001" h="292101">
                  <a:moveTo>
                    <a:pt x="12700" y="0"/>
                  </a:moveTo>
                  <a:lnTo>
                    <a:pt x="12700" y="12700"/>
                  </a:lnTo>
                  <a:lnTo>
                    <a:pt x="0" y="762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0" y="114300"/>
                  </a:lnTo>
                  <a:lnTo>
                    <a:pt x="0" y="114300"/>
                  </a:lnTo>
                  <a:lnTo>
                    <a:pt x="12700" y="101600"/>
                  </a:lnTo>
                  <a:lnTo>
                    <a:pt x="25400" y="88900"/>
                  </a:lnTo>
                  <a:lnTo>
                    <a:pt x="25400" y="63500"/>
                  </a:lnTo>
                  <a:lnTo>
                    <a:pt x="38100" y="38100"/>
                  </a:lnTo>
                  <a:lnTo>
                    <a:pt x="38100" y="25400"/>
                  </a:lnTo>
                  <a:lnTo>
                    <a:pt x="25400" y="25400"/>
                  </a:lnTo>
                  <a:lnTo>
                    <a:pt x="25400" y="25400"/>
                  </a:lnTo>
                  <a:lnTo>
                    <a:pt x="38100" y="25400"/>
                  </a:lnTo>
                  <a:lnTo>
                    <a:pt x="63500" y="50800"/>
                  </a:lnTo>
                  <a:lnTo>
                    <a:pt x="76200" y="88900"/>
                  </a:lnTo>
                  <a:lnTo>
                    <a:pt x="101600" y="114300"/>
                  </a:lnTo>
                  <a:lnTo>
                    <a:pt x="114300" y="139700"/>
                  </a:lnTo>
                  <a:lnTo>
                    <a:pt x="127000" y="165100"/>
                  </a:lnTo>
                  <a:lnTo>
                    <a:pt x="127000" y="203200"/>
                  </a:lnTo>
                  <a:lnTo>
                    <a:pt x="127000" y="228600"/>
                  </a:lnTo>
                  <a:lnTo>
                    <a:pt x="114300" y="254000"/>
                  </a:lnTo>
                  <a:lnTo>
                    <a:pt x="101600" y="279400"/>
                  </a:lnTo>
                  <a:lnTo>
                    <a:pt x="76200" y="292100"/>
                  </a:lnTo>
                  <a:lnTo>
                    <a:pt x="50800" y="292100"/>
                  </a:lnTo>
                  <a:lnTo>
                    <a:pt x="25400" y="279400"/>
                  </a:lnTo>
                  <a:lnTo>
                    <a:pt x="12700" y="266700"/>
                  </a:lnTo>
                  <a:lnTo>
                    <a:pt x="12700" y="241300"/>
                  </a:lnTo>
                  <a:lnTo>
                    <a:pt x="12700" y="215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9" name="Vrije vorm 658"/>
            <p:cNvSpPr/>
            <p:nvPr/>
          </p:nvSpPr>
          <p:spPr>
            <a:xfrm>
              <a:off x="8547100" y="3644900"/>
              <a:ext cx="38101" cy="88901"/>
            </a:xfrm>
            <a:custGeom>
              <a:avLst/>
              <a:gdLst/>
              <a:ahLst/>
              <a:cxnLst/>
              <a:rect l="0" t="0" r="0" b="0"/>
              <a:pathLst>
                <a:path w="38101" h="88901">
                  <a:moveTo>
                    <a:pt x="0" y="25400"/>
                  </a:moveTo>
                  <a:lnTo>
                    <a:pt x="25400" y="50800"/>
                  </a:lnTo>
                  <a:lnTo>
                    <a:pt x="38100" y="76200"/>
                  </a:lnTo>
                  <a:lnTo>
                    <a:pt x="38100" y="76200"/>
                  </a:lnTo>
                  <a:lnTo>
                    <a:pt x="38100" y="88900"/>
                  </a:lnTo>
                  <a:lnTo>
                    <a:pt x="38100" y="76200"/>
                  </a:lnTo>
                  <a:lnTo>
                    <a:pt x="25400" y="76200"/>
                  </a:lnTo>
                  <a:lnTo>
                    <a:pt x="12700" y="76200"/>
                  </a:lnTo>
                  <a:lnTo>
                    <a:pt x="12700" y="25400"/>
                  </a:lnTo>
                  <a:lnTo>
                    <a:pt x="12700" y="0"/>
                  </a:lnTo>
                  <a:lnTo>
                    <a:pt x="25400" y="0"/>
                  </a:lnTo>
                  <a:lnTo>
                    <a:pt x="254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0" name="Vrije vorm 659"/>
            <p:cNvSpPr/>
            <p:nvPr/>
          </p:nvSpPr>
          <p:spPr>
            <a:xfrm>
              <a:off x="8648700" y="3632200"/>
              <a:ext cx="114301" cy="279401"/>
            </a:xfrm>
            <a:custGeom>
              <a:avLst/>
              <a:gdLst/>
              <a:ahLst/>
              <a:cxnLst/>
              <a:rect l="0" t="0" r="0" b="0"/>
              <a:pathLst>
                <a:path w="114301" h="279401">
                  <a:moveTo>
                    <a:pt x="0" y="88900"/>
                  </a:moveTo>
                  <a:lnTo>
                    <a:pt x="25400" y="76200"/>
                  </a:lnTo>
                  <a:lnTo>
                    <a:pt x="25400" y="50800"/>
                  </a:lnTo>
                  <a:lnTo>
                    <a:pt x="25400" y="38100"/>
                  </a:lnTo>
                  <a:lnTo>
                    <a:pt x="25400" y="12700"/>
                  </a:lnTo>
                  <a:lnTo>
                    <a:pt x="25400" y="12700"/>
                  </a:lnTo>
                  <a:lnTo>
                    <a:pt x="25400" y="0"/>
                  </a:lnTo>
                  <a:lnTo>
                    <a:pt x="50800" y="38100"/>
                  </a:lnTo>
                  <a:lnTo>
                    <a:pt x="63500" y="63500"/>
                  </a:lnTo>
                  <a:lnTo>
                    <a:pt x="76200" y="88900"/>
                  </a:lnTo>
                  <a:lnTo>
                    <a:pt x="101600" y="114300"/>
                  </a:lnTo>
                  <a:lnTo>
                    <a:pt x="114300" y="152400"/>
                  </a:lnTo>
                  <a:lnTo>
                    <a:pt x="114300" y="177800"/>
                  </a:lnTo>
                  <a:lnTo>
                    <a:pt x="114300" y="215900"/>
                  </a:lnTo>
                  <a:lnTo>
                    <a:pt x="114300" y="228600"/>
                  </a:lnTo>
                  <a:lnTo>
                    <a:pt x="101600" y="254000"/>
                  </a:lnTo>
                  <a:lnTo>
                    <a:pt x="101600" y="279400"/>
                  </a:lnTo>
                  <a:lnTo>
                    <a:pt x="76200" y="279400"/>
                  </a:lnTo>
                  <a:lnTo>
                    <a:pt x="76200" y="279400"/>
                  </a:lnTo>
                  <a:lnTo>
                    <a:pt x="76200" y="279400"/>
                  </a:lnTo>
                  <a:lnTo>
                    <a:pt x="50800" y="241300"/>
                  </a:lnTo>
                  <a:lnTo>
                    <a:pt x="25400" y="203200"/>
                  </a:lnTo>
                  <a:lnTo>
                    <a:pt x="25400" y="177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1" name="Vrije vorm 660"/>
            <p:cNvSpPr/>
            <p:nvPr/>
          </p:nvSpPr>
          <p:spPr>
            <a:xfrm>
              <a:off x="8648700" y="3556000"/>
              <a:ext cx="76201" cy="50801"/>
            </a:xfrm>
            <a:custGeom>
              <a:avLst/>
              <a:gdLst/>
              <a:ahLst/>
              <a:cxnLst/>
              <a:rect l="0" t="0" r="0" b="0"/>
              <a:pathLst>
                <a:path w="76201" h="50801">
                  <a:moveTo>
                    <a:pt x="0" y="50800"/>
                  </a:moveTo>
                  <a:lnTo>
                    <a:pt x="12700" y="38100"/>
                  </a:lnTo>
                  <a:lnTo>
                    <a:pt x="25400" y="25400"/>
                  </a:lnTo>
                  <a:lnTo>
                    <a:pt x="25400" y="25400"/>
                  </a:lnTo>
                  <a:lnTo>
                    <a:pt x="38100" y="25400"/>
                  </a:lnTo>
                  <a:lnTo>
                    <a:pt x="762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2" name="Vrije vorm 661"/>
            <p:cNvSpPr/>
            <p:nvPr/>
          </p:nvSpPr>
          <p:spPr>
            <a:xfrm>
              <a:off x="8788400" y="3594100"/>
              <a:ext cx="88901" cy="165101"/>
            </a:xfrm>
            <a:custGeom>
              <a:avLst/>
              <a:gdLst/>
              <a:ahLst/>
              <a:cxnLst/>
              <a:rect l="0" t="0" r="0" b="0"/>
              <a:pathLst>
                <a:path w="88901" h="165101">
                  <a:moveTo>
                    <a:pt x="38100" y="0"/>
                  </a:moveTo>
                  <a:lnTo>
                    <a:pt x="12700" y="25400"/>
                  </a:lnTo>
                  <a:lnTo>
                    <a:pt x="0" y="50800"/>
                  </a:lnTo>
                  <a:lnTo>
                    <a:pt x="0" y="38100"/>
                  </a:lnTo>
                  <a:lnTo>
                    <a:pt x="0" y="50800"/>
                  </a:lnTo>
                  <a:lnTo>
                    <a:pt x="12700" y="50800"/>
                  </a:lnTo>
                  <a:lnTo>
                    <a:pt x="25400" y="63500"/>
                  </a:lnTo>
                  <a:lnTo>
                    <a:pt x="381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88900" y="88900"/>
                  </a:lnTo>
                  <a:lnTo>
                    <a:pt x="88900" y="88900"/>
                  </a:lnTo>
                  <a:lnTo>
                    <a:pt x="76200" y="127000"/>
                  </a:lnTo>
                  <a:lnTo>
                    <a:pt x="63500" y="152400"/>
                  </a:lnTo>
                  <a:lnTo>
                    <a:pt x="38100" y="165100"/>
                  </a:lnTo>
                  <a:lnTo>
                    <a:pt x="25400" y="165100"/>
                  </a:lnTo>
                  <a:lnTo>
                    <a:pt x="25400" y="165100"/>
                  </a:lnTo>
                  <a:lnTo>
                    <a:pt x="25400" y="165100"/>
                  </a:lnTo>
                  <a:lnTo>
                    <a:pt x="25400" y="165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3" name="Vrije vorm 662"/>
            <p:cNvSpPr/>
            <p:nvPr/>
          </p:nvSpPr>
          <p:spPr>
            <a:xfrm>
              <a:off x="8928100" y="3543300"/>
              <a:ext cx="88901" cy="165101"/>
            </a:xfrm>
            <a:custGeom>
              <a:avLst/>
              <a:gdLst/>
              <a:ahLst/>
              <a:cxnLst/>
              <a:rect l="0" t="0" r="0" b="0"/>
              <a:pathLst>
                <a:path w="88901" h="165101">
                  <a:moveTo>
                    <a:pt x="12700" y="114300"/>
                  </a:moveTo>
                  <a:lnTo>
                    <a:pt x="25400" y="88900"/>
                  </a:lnTo>
                  <a:lnTo>
                    <a:pt x="38100" y="76200"/>
                  </a:lnTo>
                  <a:lnTo>
                    <a:pt x="50800" y="63500"/>
                  </a:lnTo>
                  <a:lnTo>
                    <a:pt x="63500" y="38100"/>
                  </a:lnTo>
                  <a:lnTo>
                    <a:pt x="63500" y="25400"/>
                  </a:lnTo>
                  <a:lnTo>
                    <a:pt x="50800" y="12700"/>
                  </a:lnTo>
                  <a:lnTo>
                    <a:pt x="38100" y="0"/>
                  </a:lnTo>
                  <a:lnTo>
                    <a:pt x="25400" y="12700"/>
                  </a:lnTo>
                  <a:lnTo>
                    <a:pt x="12700" y="25400"/>
                  </a:lnTo>
                  <a:lnTo>
                    <a:pt x="0" y="63500"/>
                  </a:lnTo>
                  <a:lnTo>
                    <a:pt x="0" y="88900"/>
                  </a:lnTo>
                  <a:lnTo>
                    <a:pt x="0" y="127000"/>
                  </a:lnTo>
                  <a:lnTo>
                    <a:pt x="12700" y="139700"/>
                  </a:lnTo>
                  <a:lnTo>
                    <a:pt x="12700" y="152400"/>
                  </a:lnTo>
                  <a:lnTo>
                    <a:pt x="38100" y="165100"/>
                  </a:lnTo>
                  <a:lnTo>
                    <a:pt x="50800" y="165100"/>
                  </a:lnTo>
                  <a:lnTo>
                    <a:pt x="76200" y="152400"/>
                  </a:lnTo>
                  <a:lnTo>
                    <a:pt x="88900" y="139700"/>
                  </a:lnTo>
                  <a:lnTo>
                    <a:pt x="88900" y="101600"/>
                  </a:lnTo>
                  <a:lnTo>
                    <a:pt x="88900" y="101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4" name="Vrije vorm 663"/>
            <p:cNvSpPr/>
            <p:nvPr/>
          </p:nvSpPr>
          <p:spPr>
            <a:xfrm>
              <a:off x="9017000" y="3517900"/>
              <a:ext cx="101601" cy="292101"/>
            </a:xfrm>
            <a:custGeom>
              <a:avLst/>
              <a:gdLst/>
              <a:ahLst/>
              <a:cxnLst/>
              <a:rect l="0" t="0" r="0" b="0"/>
              <a:pathLst>
                <a:path w="101601" h="292101">
                  <a:moveTo>
                    <a:pt x="0" y="0"/>
                  </a:moveTo>
                  <a:lnTo>
                    <a:pt x="12700" y="38100"/>
                  </a:lnTo>
                  <a:lnTo>
                    <a:pt x="25400" y="76200"/>
                  </a:lnTo>
                  <a:lnTo>
                    <a:pt x="25400" y="101600"/>
                  </a:lnTo>
                  <a:lnTo>
                    <a:pt x="38100" y="114300"/>
                  </a:lnTo>
                  <a:lnTo>
                    <a:pt x="38100" y="127000"/>
                  </a:lnTo>
                  <a:lnTo>
                    <a:pt x="50800" y="114300"/>
                  </a:lnTo>
                  <a:lnTo>
                    <a:pt x="63500" y="101600"/>
                  </a:lnTo>
                  <a:lnTo>
                    <a:pt x="63500" y="88900"/>
                  </a:lnTo>
                  <a:lnTo>
                    <a:pt x="76200" y="101600"/>
                  </a:lnTo>
                  <a:lnTo>
                    <a:pt x="76200" y="88900"/>
                  </a:lnTo>
                  <a:lnTo>
                    <a:pt x="88900" y="88900"/>
                  </a:lnTo>
                  <a:lnTo>
                    <a:pt x="101600" y="114300"/>
                  </a:lnTo>
                  <a:lnTo>
                    <a:pt x="101600" y="139700"/>
                  </a:lnTo>
                  <a:lnTo>
                    <a:pt x="101600" y="127000"/>
                  </a:lnTo>
                  <a:lnTo>
                    <a:pt x="101600" y="139700"/>
                  </a:lnTo>
                  <a:lnTo>
                    <a:pt x="101600" y="190500"/>
                  </a:lnTo>
                  <a:lnTo>
                    <a:pt x="101600" y="228600"/>
                  </a:lnTo>
                  <a:lnTo>
                    <a:pt x="88900" y="241300"/>
                  </a:lnTo>
                  <a:lnTo>
                    <a:pt x="76200" y="266700"/>
                  </a:lnTo>
                  <a:lnTo>
                    <a:pt x="63500" y="279400"/>
                  </a:lnTo>
                  <a:lnTo>
                    <a:pt x="50800" y="279400"/>
                  </a:lnTo>
                  <a:lnTo>
                    <a:pt x="50800" y="292100"/>
                  </a:lnTo>
                  <a:lnTo>
                    <a:pt x="38100" y="292100"/>
                  </a:lnTo>
                  <a:lnTo>
                    <a:pt x="38100" y="241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5" name="Vrije vorm 664"/>
            <p:cNvSpPr/>
            <p:nvPr/>
          </p:nvSpPr>
          <p:spPr>
            <a:xfrm>
              <a:off x="9105900" y="3530600"/>
              <a:ext cx="152401" cy="127001"/>
            </a:xfrm>
            <a:custGeom>
              <a:avLst/>
              <a:gdLst/>
              <a:ahLst/>
              <a:cxnLst/>
              <a:rect l="0" t="0" r="0" b="0"/>
              <a:pathLst>
                <a:path w="152401" h="127001">
                  <a:moveTo>
                    <a:pt x="0" y="0"/>
                  </a:moveTo>
                  <a:lnTo>
                    <a:pt x="12700" y="0"/>
                  </a:lnTo>
                  <a:lnTo>
                    <a:pt x="12700" y="0"/>
                  </a:lnTo>
                  <a:lnTo>
                    <a:pt x="50800" y="38100"/>
                  </a:lnTo>
                  <a:lnTo>
                    <a:pt x="63500" y="63500"/>
                  </a:lnTo>
                  <a:lnTo>
                    <a:pt x="63500" y="63500"/>
                  </a:lnTo>
                  <a:lnTo>
                    <a:pt x="63500" y="76200"/>
                  </a:lnTo>
                  <a:lnTo>
                    <a:pt x="63500" y="63500"/>
                  </a:lnTo>
                  <a:lnTo>
                    <a:pt x="76200" y="63500"/>
                  </a:lnTo>
                  <a:lnTo>
                    <a:pt x="76200" y="76200"/>
                  </a:lnTo>
                  <a:lnTo>
                    <a:pt x="88900" y="88900"/>
                  </a:lnTo>
                  <a:lnTo>
                    <a:pt x="101600" y="101600"/>
                  </a:lnTo>
                  <a:lnTo>
                    <a:pt x="101600" y="114300"/>
                  </a:lnTo>
                  <a:lnTo>
                    <a:pt x="101600" y="114300"/>
                  </a:lnTo>
                  <a:lnTo>
                    <a:pt x="101600" y="127000"/>
                  </a:lnTo>
                  <a:lnTo>
                    <a:pt x="127000" y="114300"/>
                  </a:lnTo>
                  <a:lnTo>
                    <a:pt x="139700" y="114300"/>
                  </a:lnTo>
                  <a:lnTo>
                    <a:pt x="152400" y="101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433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ep 21"/>
          <p:cNvGrpSpPr/>
          <p:nvPr/>
        </p:nvGrpSpPr>
        <p:grpSpPr>
          <a:xfrm>
            <a:off x="279400" y="76200"/>
            <a:ext cx="8559801" cy="6515101"/>
            <a:chOff x="279400" y="76200"/>
            <a:chExt cx="8559801" cy="6515101"/>
          </a:xfrm>
        </p:grpSpPr>
        <p:sp>
          <p:nvSpPr>
            <p:cNvPr id="23" name="Vrije vorm 22"/>
            <p:cNvSpPr/>
            <p:nvPr/>
          </p:nvSpPr>
          <p:spPr>
            <a:xfrm>
              <a:off x="279400" y="76200"/>
              <a:ext cx="2959101" cy="3009901"/>
            </a:xfrm>
            <a:custGeom>
              <a:avLst/>
              <a:gdLst/>
              <a:ahLst/>
              <a:cxnLst/>
              <a:rect l="0" t="0" r="0" b="0"/>
              <a:pathLst>
                <a:path w="2959101" h="3009901">
                  <a:moveTo>
                    <a:pt x="2844800" y="0"/>
                  </a:moveTo>
                  <a:lnTo>
                    <a:pt x="2844800" y="0"/>
                  </a:lnTo>
                  <a:lnTo>
                    <a:pt x="2844800" y="12700"/>
                  </a:lnTo>
                  <a:lnTo>
                    <a:pt x="2882900" y="76200"/>
                  </a:lnTo>
                  <a:lnTo>
                    <a:pt x="2882900" y="101600"/>
                  </a:lnTo>
                  <a:lnTo>
                    <a:pt x="2895600" y="139700"/>
                  </a:lnTo>
                  <a:lnTo>
                    <a:pt x="2895600" y="177800"/>
                  </a:lnTo>
                  <a:lnTo>
                    <a:pt x="2908300" y="215900"/>
                  </a:lnTo>
                  <a:lnTo>
                    <a:pt x="2921000" y="254000"/>
                  </a:lnTo>
                  <a:lnTo>
                    <a:pt x="2933700" y="304800"/>
                  </a:lnTo>
                  <a:lnTo>
                    <a:pt x="2946400" y="355600"/>
                  </a:lnTo>
                  <a:lnTo>
                    <a:pt x="2946400" y="393700"/>
                  </a:lnTo>
                  <a:lnTo>
                    <a:pt x="2946400" y="444500"/>
                  </a:lnTo>
                  <a:lnTo>
                    <a:pt x="2946400" y="495300"/>
                  </a:lnTo>
                  <a:lnTo>
                    <a:pt x="2946400" y="558800"/>
                  </a:lnTo>
                  <a:lnTo>
                    <a:pt x="2959100" y="609600"/>
                  </a:lnTo>
                  <a:lnTo>
                    <a:pt x="2959100" y="673100"/>
                  </a:lnTo>
                  <a:lnTo>
                    <a:pt x="2959100" y="711200"/>
                  </a:lnTo>
                  <a:lnTo>
                    <a:pt x="2959100" y="774700"/>
                  </a:lnTo>
                  <a:lnTo>
                    <a:pt x="2959100" y="825500"/>
                  </a:lnTo>
                  <a:lnTo>
                    <a:pt x="2959100" y="889000"/>
                  </a:lnTo>
                  <a:lnTo>
                    <a:pt x="2959100" y="939800"/>
                  </a:lnTo>
                  <a:lnTo>
                    <a:pt x="2959100" y="1016000"/>
                  </a:lnTo>
                  <a:lnTo>
                    <a:pt x="2959100" y="1079500"/>
                  </a:lnTo>
                  <a:lnTo>
                    <a:pt x="2959100" y="1143000"/>
                  </a:lnTo>
                  <a:lnTo>
                    <a:pt x="2946400" y="1206500"/>
                  </a:lnTo>
                  <a:lnTo>
                    <a:pt x="2946400" y="1270000"/>
                  </a:lnTo>
                  <a:lnTo>
                    <a:pt x="2933700" y="1333500"/>
                  </a:lnTo>
                  <a:lnTo>
                    <a:pt x="2933700" y="1397000"/>
                  </a:lnTo>
                  <a:lnTo>
                    <a:pt x="2921000" y="1473200"/>
                  </a:lnTo>
                  <a:lnTo>
                    <a:pt x="2908300" y="1549400"/>
                  </a:lnTo>
                  <a:lnTo>
                    <a:pt x="2895600" y="1612900"/>
                  </a:lnTo>
                  <a:lnTo>
                    <a:pt x="2882900" y="1689100"/>
                  </a:lnTo>
                  <a:lnTo>
                    <a:pt x="2844800" y="1765300"/>
                  </a:lnTo>
                  <a:lnTo>
                    <a:pt x="2806700" y="1841500"/>
                  </a:lnTo>
                  <a:lnTo>
                    <a:pt x="2768600" y="1930400"/>
                  </a:lnTo>
                  <a:lnTo>
                    <a:pt x="2717800" y="1993900"/>
                  </a:lnTo>
                  <a:lnTo>
                    <a:pt x="2654300" y="2070100"/>
                  </a:lnTo>
                  <a:lnTo>
                    <a:pt x="2590800" y="2133600"/>
                  </a:lnTo>
                  <a:lnTo>
                    <a:pt x="2501900" y="2197100"/>
                  </a:lnTo>
                  <a:lnTo>
                    <a:pt x="2425700" y="2273300"/>
                  </a:lnTo>
                  <a:lnTo>
                    <a:pt x="2324100" y="2336800"/>
                  </a:lnTo>
                  <a:lnTo>
                    <a:pt x="2222500" y="2387600"/>
                  </a:lnTo>
                  <a:lnTo>
                    <a:pt x="2133600" y="2438400"/>
                  </a:lnTo>
                  <a:lnTo>
                    <a:pt x="2019300" y="2476500"/>
                  </a:lnTo>
                  <a:lnTo>
                    <a:pt x="1917700" y="2514600"/>
                  </a:lnTo>
                  <a:lnTo>
                    <a:pt x="1803400" y="2552700"/>
                  </a:lnTo>
                  <a:lnTo>
                    <a:pt x="1689100" y="2590800"/>
                  </a:lnTo>
                  <a:lnTo>
                    <a:pt x="1574800" y="2616200"/>
                  </a:lnTo>
                  <a:lnTo>
                    <a:pt x="1473200" y="2641600"/>
                  </a:lnTo>
                  <a:lnTo>
                    <a:pt x="1358900" y="2654300"/>
                  </a:lnTo>
                  <a:lnTo>
                    <a:pt x="1244600" y="2679700"/>
                  </a:lnTo>
                  <a:lnTo>
                    <a:pt x="1130300" y="2705100"/>
                  </a:lnTo>
                  <a:lnTo>
                    <a:pt x="1016000" y="2730500"/>
                  </a:lnTo>
                  <a:lnTo>
                    <a:pt x="914400" y="2743200"/>
                  </a:lnTo>
                  <a:lnTo>
                    <a:pt x="825500" y="2755900"/>
                  </a:lnTo>
                  <a:lnTo>
                    <a:pt x="723900" y="2781300"/>
                  </a:lnTo>
                  <a:lnTo>
                    <a:pt x="647700" y="2794000"/>
                  </a:lnTo>
                  <a:lnTo>
                    <a:pt x="546100" y="2819400"/>
                  </a:lnTo>
                  <a:lnTo>
                    <a:pt x="444500" y="2844800"/>
                  </a:lnTo>
                  <a:lnTo>
                    <a:pt x="368300" y="2870200"/>
                  </a:lnTo>
                  <a:lnTo>
                    <a:pt x="292100" y="2882900"/>
                  </a:lnTo>
                  <a:lnTo>
                    <a:pt x="215900" y="2908300"/>
                  </a:lnTo>
                  <a:lnTo>
                    <a:pt x="165100" y="2933700"/>
                  </a:lnTo>
                  <a:lnTo>
                    <a:pt x="88900" y="2959100"/>
                  </a:lnTo>
                  <a:lnTo>
                    <a:pt x="25400" y="2997200"/>
                  </a:lnTo>
                  <a:lnTo>
                    <a:pt x="0" y="3009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Vrije vorm 23"/>
            <p:cNvSpPr/>
            <p:nvPr/>
          </p:nvSpPr>
          <p:spPr>
            <a:xfrm>
              <a:off x="1409700" y="2921000"/>
              <a:ext cx="952501" cy="3670301"/>
            </a:xfrm>
            <a:custGeom>
              <a:avLst/>
              <a:gdLst/>
              <a:ahLst/>
              <a:cxnLst/>
              <a:rect l="0" t="0" r="0" b="0"/>
              <a:pathLst>
                <a:path w="952501" h="3670301">
                  <a:moveTo>
                    <a:pt x="0" y="0"/>
                  </a:moveTo>
                  <a:lnTo>
                    <a:pt x="38100" y="38100"/>
                  </a:lnTo>
                  <a:lnTo>
                    <a:pt x="88900" y="88900"/>
                  </a:lnTo>
                  <a:lnTo>
                    <a:pt x="139700" y="139700"/>
                  </a:lnTo>
                  <a:lnTo>
                    <a:pt x="177800" y="203200"/>
                  </a:lnTo>
                  <a:lnTo>
                    <a:pt x="241300" y="279400"/>
                  </a:lnTo>
                  <a:lnTo>
                    <a:pt x="292100" y="355600"/>
                  </a:lnTo>
                  <a:lnTo>
                    <a:pt x="342900" y="444500"/>
                  </a:lnTo>
                  <a:lnTo>
                    <a:pt x="393700" y="546100"/>
                  </a:lnTo>
                  <a:lnTo>
                    <a:pt x="444500" y="647700"/>
                  </a:lnTo>
                  <a:lnTo>
                    <a:pt x="495300" y="762000"/>
                  </a:lnTo>
                  <a:lnTo>
                    <a:pt x="546100" y="876300"/>
                  </a:lnTo>
                  <a:lnTo>
                    <a:pt x="596900" y="990600"/>
                  </a:lnTo>
                  <a:lnTo>
                    <a:pt x="647700" y="1117600"/>
                  </a:lnTo>
                  <a:lnTo>
                    <a:pt x="685800" y="1231900"/>
                  </a:lnTo>
                  <a:lnTo>
                    <a:pt x="736600" y="1371600"/>
                  </a:lnTo>
                  <a:lnTo>
                    <a:pt x="787400" y="1498600"/>
                  </a:lnTo>
                  <a:lnTo>
                    <a:pt x="825500" y="1638300"/>
                  </a:lnTo>
                  <a:lnTo>
                    <a:pt x="850900" y="1765300"/>
                  </a:lnTo>
                  <a:lnTo>
                    <a:pt x="889000" y="1905000"/>
                  </a:lnTo>
                  <a:lnTo>
                    <a:pt x="914400" y="2032000"/>
                  </a:lnTo>
                  <a:lnTo>
                    <a:pt x="939800" y="2171700"/>
                  </a:lnTo>
                  <a:lnTo>
                    <a:pt x="952500" y="2298700"/>
                  </a:lnTo>
                  <a:lnTo>
                    <a:pt x="952500" y="2425700"/>
                  </a:lnTo>
                  <a:lnTo>
                    <a:pt x="952500" y="2540000"/>
                  </a:lnTo>
                  <a:lnTo>
                    <a:pt x="952500" y="2654300"/>
                  </a:lnTo>
                  <a:lnTo>
                    <a:pt x="939800" y="2768600"/>
                  </a:lnTo>
                  <a:lnTo>
                    <a:pt x="927100" y="2870200"/>
                  </a:lnTo>
                  <a:lnTo>
                    <a:pt x="901700" y="2971800"/>
                  </a:lnTo>
                  <a:lnTo>
                    <a:pt x="876300" y="3060700"/>
                  </a:lnTo>
                  <a:lnTo>
                    <a:pt x="850900" y="3149600"/>
                  </a:lnTo>
                  <a:lnTo>
                    <a:pt x="838200" y="3225800"/>
                  </a:lnTo>
                  <a:lnTo>
                    <a:pt x="812800" y="3314700"/>
                  </a:lnTo>
                  <a:lnTo>
                    <a:pt x="787400" y="3390900"/>
                  </a:lnTo>
                  <a:lnTo>
                    <a:pt x="774700" y="3454400"/>
                  </a:lnTo>
                  <a:lnTo>
                    <a:pt x="749300" y="3517900"/>
                  </a:lnTo>
                  <a:lnTo>
                    <a:pt x="749300" y="3568700"/>
                  </a:lnTo>
                  <a:lnTo>
                    <a:pt x="736600" y="3619500"/>
                  </a:lnTo>
                  <a:lnTo>
                    <a:pt x="736600" y="3657600"/>
                  </a:lnTo>
                  <a:lnTo>
                    <a:pt x="736600" y="3670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Vrije vorm 24"/>
            <p:cNvSpPr/>
            <p:nvPr/>
          </p:nvSpPr>
          <p:spPr>
            <a:xfrm>
              <a:off x="2501900" y="4318000"/>
              <a:ext cx="3136901" cy="2273301"/>
            </a:xfrm>
            <a:custGeom>
              <a:avLst/>
              <a:gdLst/>
              <a:ahLst/>
              <a:cxnLst/>
              <a:rect l="0" t="0" r="0" b="0"/>
              <a:pathLst>
                <a:path w="3136901" h="2273301">
                  <a:moveTo>
                    <a:pt x="0" y="152400"/>
                  </a:moveTo>
                  <a:lnTo>
                    <a:pt x="76200" y="114300"/>
                  </a:lnTo>
                  <a:lnTo>
                    <a:pt x="127000" y="88900"/>
                  </a:lnTo>
                  <a:lnTo>
                    <a:pt x="203200" y="63500"/>
                  </a:lnTo>
                  <a:lnTo>
                    <a:pt x="279400" y="50800"/>
                  </a:lnTo>
                  <a:lnTo>
                    <a:pt x="368300" y="25400"/>
                  </a:lnTo>
                  <a:lnTo>
                    <a:pt x="457200" y="12700"/>
                  </a:lnTo>
                  <a:lnTo>
                    <a:pt x="571500" y="0"/>
                  </a:lnTo>
                  <a:lnTo>
                    <a:pt x="673100" y="0"/>
                  </a:lnTo>
                  <a:lnTo>
                    <a:pt x="800100" y="0"/>
                  </a:lnTo>
                  <a:lnTo>
                    <a:pt x="927100" y="12700"/>
                  </a:lnTo>
                  <a:lnTo>
                    <a:pt x="1054100" y="38100"/>
                  </a:lnTo>
                  <a:lnTo>
                    <a:pt x="1181100" y="63500"/>
                  </a:lnTo>
                  <a:lnTo>
                    <a:pt x="1333500" y="101600"/>
                  </a:lnTo>
                  <a:lnTo>
                    <a:pt x="1460500" y="152400"/>
                  </a:lnTo>
                  <a:lnTo>
                    <a:pt x="1587500" y="215900"/>
                  </a:lnTo>
                  <a:lnTo>
                    <a:pt x="1727200" y="279400"/>
                  </a:lnTo>
                  <a:lnTo>
                    <a:pt x="1854200" y="355600"/>
                  </a:lnTo>
                  <a:lnTo>
                    <a:pt x="1981200" y="444500"/>
                  </a:lnTo>
                  <a:lnTo>
                    <a:pt x="2095500" y="533400"/>
                  </a:lnTo>
                  <a:lnTo>
                    <a:pt x="2209800" y="635000"/>
                  </a:lnTo>
                  <a:lnTo>
                    <a:pt x="2298700" y="723900"/>
                  </a:lnTo>
                  <a:lnTo>
                    <a:pt x="2387600" y="825500"/>
                  </a:lnTo>
                  <a:lnTo>
                    <a:pt x="2476500" y="927100"/>
                  </a:lnTo>
                  <a:lnTo>
                    <a:pt x="2552700" y="1028700"/>
                  </a:lnTo>
                  <a:lnTo>
                    <a:pt x="2616200" y="1143000"/>
                  </a:lnTo>
                  <a:lnTo>
                    <a:pt x="2679700" y="1244600"/>
                  </a:lnTo>
                  <a:lnTo>
                    <a:pt x="2730500" y="1346200"/>
                  </a:lnTo>
                  <a:lnTo>
                    <a:pt x="2794000" y="1447800"/>
                  </a:lnTo>
                  <a:lnTo>
                    <a:pt x="2857500" y="1562100"/>
                  </a:lnTo>
                  <a:lnTo>
                    <a:pt x="2908300" y="1663700"/>
                  </a:lnTo>
                  <a:lnTo>
                    <a:pt x="2959100" y="1765300"/>
                  </a:lnTo>
                  <a:lnTo>
                    <a:pt x="2997200" y="1866900"/>
                  </a:lnTo>
                  <a:lnTo>
                    <a:pt x="3022600" y="1943100"/>
                  </a:lnTo>
                  <a:lnTo>
                    <a:pt x="3060700" y="2032000"/>
                  </a:lnTo>
                  <a:lnTo>
                    <a:pt x="3086100" y="2108200"/>
                  </a:lnTo>
                  <a:lnTo>
                    <a:pt x="3111500" y="2184400"/>
                  </a:lnTo>
                  <a:lnTo>
                    <a:pt x="3124200" y="2235200"/>
                  </a:lnTo>
                  <a:lnTo>
                    <a:pt x="3124200" y="2273300"/>
                  </a:lnTo>
                  <a:lnTo>
                    <a:pt x="3136900" y="2273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Vrije vorm 25"/>
            <p:cNvSpPr/>
            <p:nvPr/>
          </p:nvSpPr>
          <p:spPr>
            <a:xfrm>
              <a:off x="4673600" y="3378200"/>
              <a:ext cx="4165601" cy="1485901"/>
            </a:xfrm>
            <a:custGeom>
              <a:avLst/>
              <a:gdLst/>
              <a:ahLst/>
              <a:cxnLst/>
              <a:rect l="0" t="0" r="0" b="0"/>
              <a:pathLst>
                <a:path w="4165601" h="1485901">
                  <a:moveTo>
                    <a:pt x="0" y="1485900"/>
                  </a:moveTo>
                  <a:lnTo>
                    <a:pt x="50800" y="1460500"/>
                  </a:lnTo>
                  <a:lnTo>
                    <a:pt x="76200" y="1460500"/>
                  </a:lnTo>
                  <a:lnTo>
                    <a:pt x="114300" y="1460500"/>
                  </a:lnTo>
                  <a:lnTo>
                    <a:pt x="152400" y="1460500"/>
                  </a:lnTo>
                  <a:lnTo>
                    <a:pt x="203200" y="1447800"/>
                  </a:lnTo>
                  <a:lnTo>
                    <a:pt x="266700" y="1447800"/>
                  </a:lnTo>
                  <a:lnTo>
                    <a:pt x="330200" y="1447800"/>
                  </a:lnTo>
                  <a:lnTo>
                    <a:pt x="419100" y="1435100"/>
                  </a:lnTo>
                  <a:lnTo>
                    <a:pt x="495300" y="1422400"/>
                  </a:lnTo>
                  <a:lnTo>
                    <a:pt x="596900" y="1409700"/>
                  </a:lnTo>
                  <a:lnTo>
                    <a:pt x="673100" y="1384300"/>
                  </a:lnTo>
                  <a:lnTo>
                    <a:pt x="762000" y="1346200"/>
                  </a:lnTo>
                  <a:lnTo>
                    <a:pt x="850900" y="1320800"/>
                  </a:lnTo>
                  <a:lnTo>
                    <a:pt x="939800" y="1270000"/>
                  </a:lnTo>
                  <a:lnTo>
                    <a:pt x="1028700" y="1219200"/>
                  </a:lnTo>
                  <a:lnTo>
                    <a:pt x="1117600" y="1155700"/>
                  </a:lnTo>
                  <a:lnTo>
                    <a:pt x="1219200" y="1092200"/>
                  </a:lnTo>
                  <a:lnTo>
                    <a:pt x="1295400" y="1041400"/>
                  </a:lnTo>
                  <a:lnTo>
                    <a:pt x="1371600" y="965200"/>
                  </a:lnTo>
                  <a:lnTo>
                    <a:pt x="1473200" y="889000"/>
                  </a:lnTo>
                  <a:lnTo>
                    <a:pt x="1574800" y="825500"/>
                  </a:lnTo>
                  <a:lnTo>
                    <a:pt x="1689100" y="762000"/>
                  </a:lnTo>
                  <a:lnTo>
                    <a:pt x="1790700" y="698500"/>
                  </a:lnTo>
                  <a:lnTo>
                    <a:pt x="1905000" y="635000"/>
                  </a:lnTo>
                  <a:lnTo>
                    <a:pt x="2019300" y="571500"/>
                  </a:lnTo>
                  <a:lnTo>
                    <a:pt x="2120900" y="520700"/>
                  </a:lnTo>
                  <a:lnTo>
                    <a:pt x="2247900" y="457200"/>
                  </a:lnTo>
                  <a:lnTo>
                    <a:pt x="2374900" y="406400"/>
                  </a:lnTo>
                  <a:lnTo>
                    <a:pt x="2501900" y="368300"/>
                  </a:lnTo>
                  <a:lnTo>
                    <a:pt x="2603500" y="330200"/>
                  </a:lnTo>
                  <a:lnTo>
                    <a:pt x="2730500" y="304800"/>
                  </a:lnTo>
                  <a:lnTo>
                    <a:pt x="2844800" y="266700"/>
                  </a:lnTo>
                  <a:lnTo>
                    <a:pt x="2984500" y="241300"/>
                  </a:lnTo>
                  <a:lnTo>
                    <a:pt x="3111500" y="228600"/>
                  </a:lnTo>
                  <a:lnTo>
                    <a:pt x="3225800" y="203200"/>
                  </a:lnTo>
                  <a:lnTo>
                    <a:pt x="3352800" y="190500"/>
                  </a:lnTo>
                  <a:lnTo>
                    <a:pt x="3467100" y="177800"/>
                  </a:lnTo>
                  <a:lnTo>
                    <a:pt x="3568700" y="177800"/>
                  </a:lnTo>
                  <a:lnTo>
                    <a:pt x="3683000" y="152400"/>
                  </a:lnTo>
                  <a:lnTo>
                    <a:pt x="3797300" y="139700"/>
                  </a:lnTo>
                  <a:lnTo>
                    <a:pt x="3886200" y="127000"/>
                  </a:lnTo>
                  <a:lnTo>
                    <a:pt x="3975100" y="114300"/>
                  </a:lnTo>
                  <a:lnTo>
                    <a:pt x="4038600" y="88900"/>
                  </a:lnTo>
                  <a:lnTo>
                    <a:pt x="4089400" y="76200"/>
                  </a:lnTo>
                  <a:lnTo>
                    <a:pt x="4140200" y="50800"/>
                  </a:lnTo>
                  <a:lnTo>
                    <a:pt x="4152900" y="25400"/>
                  </a:lnTo>
                  <a:lnTo>
                    <a:pt x="4165600" y="12700"/>
                  </a:lnTo>
                  <a:lnTo>
                    <a:pt x="41529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Vrije vorm 26"/>
            <p:cNvSpPr/>
            <p:nvPr/>
          </p:nvSpPr>
          <p:spPr>
            <a:xfrm>
              <a:off x="3365500" y="1308100"/>
              <a:ext cx="3924301" cy="2082801"/>
            </a:xfrm>
            <a:custGeom>
              <a:avLst/>
              <a:gdLst/>
              <a:ahLst/>
              <a:cxnLst/>
              <a:rect l="0" t="0" r="0" b="0"/>
              <a:pathLst>
                <a:path w="3924301" h="2082801">
                  <a:moveTo>
                    <a:pt x="0" y="0"/>
                  </a:moveTo>
                  <a:lnTo>
                    <a:pt x="12700" y="0"/>
                  </a:lnTo>
                  <a:lnTo>
                    <a:pt x="63500" y="38100"/>
                  </a:lnTo>
                  <a:lnTo>
                    <a:pt x="101600" y="63500"/>
                  </a:lnTo>
                  <a:lnTo>
                    <a:pt x="139700" y="101600"/>
                  </a:lnTo>
                  <a:lnTo>
                    <a:pt x="190500" y="152400"/>
                  </a:lnTo>
                  <a:lnTo>
                    <a:pt x="241300" y="203200"/>
                  </a:lnTo>
                  <a:lnTo>
                    <a:pt x="304800" y="254000"/>
                  </a:lnTo>
                  <a:lnTo>
                    <a:pt x="368300" y="317500"/>
                  </a:lnTo>
                  <a:lnTo>
                    <a:pt x="444500" y="381000"/>
                  </a:lnTo>
                  <a:lnTo>
                    <a:pt x="533400" y="469900"/>
                  </a:lnTo>
                  <a:lnTo>
                    <a:pt x="609600" y="546100"/>
                  </a:lnTo>
                  <a:lnTo>
                    <a:pt x="711200" y="622300"/>
                  </a:lnTo>
                  <a:lnTo>
                    <a:pt x="812800" y="711200"/>
                  </a:lnTo>
                  <a:lnTo>
                    <a:pt x="901700" y="812800"/>
                  </a:lnTo>
                  <a:lnTo>
                    <a:pt x="1016000" y="901700"/>
                  </a:lnTo>
                  <a:lnTo>
                    <a:pt x="1130300" y="990600"/>
                  </a:lnTo>
                  <a:lnTo>
                    <a:pt x="1244600" y="1092200"/>
                  </a:lnTo>
                  <a:lnTo>
                    <a:pt x="1371600" y="1181100"/>
                  </a:lnTo>
                  <a:lnTo>
                    <a:pt x="1485900" y="1282700"/>
                  </a:lnTo>
                  <a:lnTo>
                    <a:pt x="1612900" y="1384300"/>
                  </a:lnTo>
                  <a:lnTo>
                    <a:pt x="1739900" y="1473200"/>
                  </a:lnTo>
                  <a:lnTo>
                    <a:pt x="1854200" y="1574800"/>
                  </a:lnTo>
                  <a:lnTo>
                    <a:pt x="1981200" y="1651000"/>
                  </a:lnTo>
                  <a:lnTo>
                    <a:pt x="2108200" y="1727200"/>
                  </a:lnTo>
                  <a:lnTo>
                    <a:pt x="2235200" y="1790700"/>
                  </a:lnTo>
                  <a:lnTo>
                    <a:pt x="2362200" y="1841500"/>
                  </a:lnTo>
                  <a:lnTo>
                    <a:pt x="2476500" y="1892300"/>
                  </a:lnTo>
                  <a:lnTo>
                    <a:pt x="2603500" y="1930400"/>
                  </a:lnTo>
                  <a:lnTo>
                    <a:pt x="2730500" y="1981200"/>
                  </a:lnTo>
                  <a:lnTo>
                    <a:pt x="2857500" y="2006600"/>
                  </a:lnTo>
                  <a:lnTo>
                    <a:pt x="2971800" y="2032000"/>
                  </a:lnTo>
                  <a:lnTo>
                    <a:pt x="3098800" y="2044700"/>
                  </a:lnTo>
                  <a:lnTo>
                    <a:pt x="3213100" y="2057400"/>
                  </a:lnTo>
                  <a:lnTo>
                    <a:pt x="3327400" y="2070100"/>
                  </a:lnTo>
                  <a:lnTo>
                    <a:pt x="3441700" y="2082800"/>
                  </a:lnTo>
                  <a:lnTo>
                    <a:pt x="3543300" y="2070100"/>
                  </a:lnTo>
                  <a:lnTo>
                    <a:pt x="3644900" y="2070100"/>
                  </a:lnTo>
                  <a:lnTo>
                    <a:pt x="3746500" y="2057400"/>
                  </a:lnTo>
                  <a:lnTo>
                    <a:pt x="3822700" y="2044700"/>
                  </a:lnTo>
                  <a:lnTo>
                    <a:pt x="3898900" y="2032000"/>
                  </a:lnTo>
                  <a:lnTo>
                    <a:pt x="3924300" y="2032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Vrije vorm 27"/>
            <p:cNvSpPr/>
            <p:nvPr/>
          </p:nvSpPr>
          <p:spPr>
            <a:xfrm>
              <a:off x="723900" y="939800"/>
              <a:ext cx="190501" cy="381001"/>
            </a:xfrm>
            <a:custGeom>
              <a:avLst/>
              <a:gdLst/>
              <a:ahLst/>
              <a:cxnLst/>
              <a:rect l="0" t="0" r="0" b="0"/>
              <a:pathLst>
                <a:path w="190501" h="381001">
                  <a:moveTo>
                    <a:pt x="38100" y="0"/>
                  </a:moveTo>
                  <a:lnTo>
                    <a:pt x="38100" y="0"/>
                  </a:lnTo>
                  <a:lnTo>
                    <a:pt x="38100" y="0"/>
                  </a:lnTo>
                  <a:lnTo>
                    <a:pt x="38100" y="50800"/>
                  </a:lnTo>
                  <a:lnTo>
                    <a:pt x="38100" y="63500"/>
                  </a:lnTo>
                  <a:lnTo>
                    <a:pt x="38100" y="88900"/>
                  </a:lnTo>
                  <a:lnTo>
                    <a:pt x="25400" y="114300"/>
                  </a:lnTo>
                  <a:lnTo>
                    <a:pt x="25400" y="139700"/>
                  </a:lnTo>
                  <a:lnTo>
                    <a:pt x="25400" y="165100"/>
                  </a:lnTo>
                  <a:lnTo>
                    <a:pt x="25400" y="177800"/>
                  </a:lnTo>
                  <a:lnTo>
                    <a:pt x="25400" y="190500"/>
                  </a:lnTo>
                  <a:lnTo>
                    <a:pt x="12700" y="254000"/>
                  </a:lnTo>
                  <a:lnTo>
                    <a:pt x="12700" y="279400"/>
                  </a:lnTo>
                  <a:lnTo>
                    <a:pt x="0" y="304800"/>
                  </a:lnTo>
                  <a:lnTo>
                    <a:pt x="12700" y="330200"/>
                  </a:lnTo>
                  <a:lnTo>
                    <a:pt x="12700" y="342900"/>
                  </a:lnTo>
                  <a:lnTo>
                    <a:pt x="25400" y="355600"/>
                  </a:lnTo>
                  <a:lnTo>
                    <a:pt x="25400" y="368300"/>
                  </a:lnTo>
                  <a:lnTo>
                    <a:pt x="38100" y="381000"/>
                  </a:lnTo>
                  <a:lnTo>
                    <a:pt x="50800" y="381000"/>
                  </a:lnTo>
                  <a:lnTo>
                    <a:pt x="63500" y="381000"/>
                  </a:lnTo>
                  <a:lnTo>
                    <a:pt x="88900" y="381000"/>
                  </a:lnTo>
                  <a:lnTo>
                    <a:pt x="101600" y="381000"/>
                  </a:lnTo>
                  <a:lnTo>
                    <a:pt x="114300" y="381000"/>
                  </a:lnTo>
                  <a:lnTo>
                    <a:pt x="139700" y="368300"/>
                  </a:lnTo>
                  <a:lnTo>
                    <a:pt x="152400" y="368300"/>
                  </a:lnTo>
                  <a:lnTo>
                    <a:pt x="152400" y="355600"/>
                  </a:lnTo>
                  <a:lnTo>
                    <a:pt x="177800" y="342900"/>
                  </a:lnTo>
                  <a:lnTo>
                    <a:pt x="177800" y="342900"/>
                  </a:lnTo>
                  <a:lnTo>
                    <a:pt x="177800" y="330200"/>
                  </a:lnTo>
                  <a:lnTo>
                    <a:pt x="190500" y="330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Vrije vorm 28"/>
            <p:cNvSpPr/>
            <p:nvPr/>
          </p:nvSpPr>
          <p:spPr>
            <a:xfrm>
              <a:off x="660400" y="1130300"/>
              <a:ext cx="241301" cy="63501"/>
            </a:xfrm>
            <a:custGeom>
              <a:avLst/>
              <a:gdLst/>
              <a:ahLst/>
              <a:cxnLst/>
              <a:rect l="0" t="0" r="0" b="0"/>
              <a:pathLst>
                <a:path w="241301" h="63501">
                  <a:moveTo>
                    <a:pt x="0" y="63500"/>
                  </a:moveTo>
                  <a:lnTo>
                    <a:pt x="38100" y="50800"/>
                  </a:lnTo>
                  <a:lnTo>
                    <a:pt x="25400" y="50800"/>
                  </a:lnTo>
                  <a:lnTo>
                    <a:pt x="38100" y="50800"/>
                  </a:lnTo>
                  <a:lnTo>
                    <a:pt x="76200" y="38100"/>
                  </a:lnTo>
                  <a:lnTo>
                    <a:pt x="101600" y="38100"/>
                  </a:lnTo>
                  <a:lnTo>
                    <a:pt x="114300" y="38100"/>
                  </a:lnTo>
                  <a:lnTo>
                    <a:pt x="139700" y="38100"/>
                  </a:lnTo>
                  <a:lnTo>
                    <a:pt x="165100" y="25400"/>
                  </a:lnTo>
                  <a:lnTo>
                    <a:pt x="177800" y="25400"/>
                  </a:lnTo>
                  <a:lnTo>
                    <a:pt x="177800" y="12700"/>
                  </a:lnTo>
                  <a:lnTo>
                    <a:pt x="190500" y="25400"/>
                  </a:lnTo>
                  <a:lnTo>
                    <a:pt x="228600" y="12700"/>
                  </a:lnTo>
                  <a:lnTo>
                    <a:pt x="241300" y="12700"/>
                  </a:lnTo>
                  <a:lnTo>
                    <a:pt x="2413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Vrije vorm 29"/>
            <p:cNvSpPr/>
            <p:nvPr/>
          </p:nvSpPr>
          <p:spPr>
            <a:xfrm>
              <a:off x="914400" y="1155700"/>
              <a:ext cx="152401" cy="139701"/>
            </a:xfrm>
            <a:custGeom>
              <a:avLst/>
              <a:gdLst/>
              <a:ahLst/>
              <a:cxnLst/>
              <a:rect l="0" t="0" r="0" b="0"/>
              <a:pathLst>
                <a:path w="152401" h="139701">
                  <a:moveTo>
                    <a:pt x="76200" y="0"/>
                  </a:moveTo>
                  <a:lnTo>
                    <a:pt x="76200" y="0"/>
                  </a:lnTo>
                  <a:lnTo>
                    <a:pt x="63500" y="12700"/>
                  </a:lnTo>
                  <a:lnTo>
                    <a:pt x="25400" y="50800"/>
                  </a:lnTo>
                  <a:lnTo>
                    <a:pt x="25400" y="50800"/>
                  </a:lnTo>
                  <a:lnTo>
                    <a:pt x="12700" y="88900"/>
                  </a:lnTo>
                  <a:lnTo>
                    <a:pt x="0" y="114300"/>
                  </a:lnTo>
                  <a:lnTo>
                    <a:pt x="12700" y="139700"/>
                  </a:lnTo>
                  <a:lnTo>
                    <a:pt x="25400" y="139700"/>
                  </a:lnTo>
                  <a:lnTo>
                    <a:pt x="38100" y="139700"/>
                  </a:lnTo>
                  <a:lnTo>
                    <a:pt x="63500" y="139700"/>
                  </a:lnTo>
                  <a:lnTo>
                    <a:pt x="76200" y="139700"/>
                  </a:lnTo>
                  <a:lnTo>
                    <a:pt x="88900" y="127000"/>
                  </a:lnTo>
                  <a:lnTo>
                    <a:pt x="114300" y="127000"/>
                  </a:lnTo>
                  <a:lnTo>
                    <a:pt x="101600" y="127000"/>
                  </a:lnTo>
                  <a:lnTo>
                    <a:pt x="114300" y="127000"/>
                  </a:lnTo>
                  <a:lnTo>
                    <a:pt x="139700" y="88900"/>
                  </a:lnTo>
                  <a:lnTo>
                    <a:pt x="139700" y="76200"/>
                  </a:lnTo>
                  <a:lnTo>
                    <a:pt x="152400" y="76200"/>
                  </a:lnTo>
                  <a:lnTo>
                    <a:pt x="139700" y="50800"/>
                  </a:lnTo>
                  <a:lnTo>
                    <a:pt x="127000" y="25400"/>
                  </a:lnTo>
                  <a:lnTo>
                    <a:pt x="114300" y="25400"/>
                  </a:lnTo>
                  <a:lnTo>
                    <a:pt x="101600" y="12700"/>
                  </a:lnTo>
                  <a:lnTo>
                    <a:pt x="88900" y="0"/>
                  </a:lnTo>
                  <a:lnTo>
                    <a:pt x="63500" y="0"/>
                  </a:lnTo>
                  <a:lnTo>
                    <a:pt x="50800" y="0"/>
                  </a:lnTo>
                  <a:lnTo>
                    <a:pt x="38100" y="0"/>
                  </a:lnTo>
                  <a:lnTo>
                    <a:pt x="38100" y="0"/>
                  </a:lnTo>
                  <a:lnTo>
                    <a:pt x="38100" y="0"/>
                  </a:lnTo>
                  <a:lnTo>
                    <a:pt x="25400" y="12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Vrije vorm 30"/>
            <p:cNvSpPr/>
            <p:nvPr/>
          </p:nvSpPr>
          <p:spPr>
            <a:xfrm>
              <a:off x="1104900" y="1155700"/>
              <a:ext cx="177801" cy="127001"/>
            </a:xfrm>
            <a:custGeom>
              <a:avLst/>
              <a:gdLst/>
              <a:ahLst/>
              <a:cxnLst/>
              <a:rect l="0" t="0" r="0" b="0"/>
              <a:pathLst>
                <a:path w="177801" h="127001">
                  <a:moveTo>
                    <a:pt x="25400" y="76200"/>
                  </a:moveTo>
                  <a:lnTo>
                    <a:pt x="25400" y="76200"/>
                  </a:lnTo>
                  <a:lnTo>
                    <a:pt x="76200" y="63500"/>
                  </a:lnTo>
                  <a:lnTo>
                    <a:pt x="76200" y="50800"/>
                  </a:lnTo>
                  <a:lnTo>
                    <a:pt x="76200" y="50800"/>
                  </a:lnTo>
                  <a:lnTo>
                    <a:pt x="114300" y="25400"/>
                  </a:lnTo>
                  <a:lnTo>
                    <a:pt x="127000" y="25400"/>
                  </a:lnTo>
                  <a:lnTo>
                    <a:pt x="127000" y="12700"/>
                  </a:lnTo>
                  <a:lnTo>
                    <a:pt x="139700" y="12700"/>
                  </a:lnTo>
                  <a:lnTo>
                    <a:pt x="127000" y="12700"/>
                  </a:lnTo>
                  <a:lnTo>
                    <a:pt x="101600" y="0"/>
                  </a:lnTo>
                  <a:lnTo>
                    <a:pt x="76200" y="0"/>
                  </a:lnTo>
                  <a:lnTo>
                    <a:pt x="63500" y="12700"/>
                  </a:lnTo>
                  <a:lnTo>
                    <a:pt x="38100" y="12700"/>
                  </a:lnTo>
                  <a:lnTo>
                    <a:pt x="25400" y="25400"/>
                  </a:lnTo>
                  <a:lnTo>
                    <a:pt x="25400" y="25400"/>
                  </a:lnTo>
                  <a:lnTo>
                    <a:pt x="25400" y="25400"/>
                  </a:lnTo>
                  <a:lnTo>
                    <a:pt x="0" y="63500"/>
                  </a:lnTo>
                  <a:lnTo>
                    <a:pt x="0" y="63500"/>
                  </a:lnTo>
                  <a:lnTo>
                    <a:pt x="0" y="63500"/>
                  </a:lnTo>
                  <a:lnTo>
                    <a:pt x="12700" y="88900"/>
                  </a:lnTo>
                  <a:lnTo>
                    <a:pt x="25400" y="114300"/>
                  </a:lnTo>
                  <a:lnTo>
                    <a:pt x="38100" y="114300"/>
                  </a:lnTo>
                  <a:lnTo>
                    <a:pt x="63500" y="114300"/>
                  </a:lnTo>
                  <a:lnTo>
                    <a:pt x="76200" y="127000"/>
                  </a:lnTo>
                  <a:lnTo>
                    <a:pt x="101600" y="127000"/>
                  </a:lnTo>
                  <a:lnTo>
                    <a:pt x="127000" y="127000"/>
                  </a:lnTo>
                  <a:lnTo>
                    <a:pt x="139700" y="127000"/>
                  </a:lnTo>
                  <a:lnTo>
                    <a:pt x="165100" y="127000"/>
                  </a:lnTo>
                  <a:lnTo>
                    <a:pt x="177800" y="114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Vrije vorm 31"/>
            <p:cNvSpPr/>
            <p:nvPr/>
          </p:nvSpPr>
          <p:spPr>
            <a:xfrm>
              <a:off x="1333500" y="1130300"/>
              <a:ext cx="139701" cy="177801"/>
            </a:xfrm>
            <a:custGeom>
              <a:avLst/>
              <a:gdLst/>
              <a:ahLst/>
              <a:cxnLst/>
              <a:rect l="0" t="0" r="0" b="0"/>
              <a:pathLst>
                <a:path w="139701" h="177801">
                  <a:moveTo>
                    <a:pt x="127000" y="0"/>
                  </a:moveTo>
                  <a:lnTo>
                    <a:pt x="114300" y="0"/>
                  </a:lnTo>
                  <a:lnTo>
                    <a:pt x="88900" y="12700"/>
                  </a:lnTo>
                  <a:lnTo>
                    <a:pt x="63500" y="12700"/>
                  </a:lnTo>
                  <a:lnTo>
                    <a:pt x="50800" y="25400"/>
                  </a:lnTo>
                  <a:lnTo>
                    <a:pt x="25400" y="25400"/>
                  </a:lnTo>
                  <a:lnTo>
                    <a:pt x="12700" y="38100"/>
                  </a:lnTo>
                  <a:lnTo>
                    <a:pt x="12700" y="38100"/>
                  </a:lnTo>
                  <a:lnTo>
                    <a:pt x="12700" y="50800"/>
                  </a:lnTo>
                  <a:lnTo>
                    <a:pt x="0" y="50800"/>
                  </a:lnTo>
                  <a:lnTo>
                    <a:pt x="12700" y="50800"/>
                  </a:lnTo>
                  <a:lnTo>
                    <a:pt x="50800" y="63500"/>
                  </a:lnTo>
                  <a:lnTo>
                    <a:pt x="76200" y="76200"/>
                  </a:lnTo>
                  <a:lnTo>
                    <a:pt x="101600" y="76200"/>
                  </a:lnTo>
                  <a:lnTo>
                    <a:pt x="114300" y="88900"/>
                  </a:lnTo>
                  <a:lnTo>
                    <a:pt x="127000" y="101600"/>
                  </a:lnTo>
                  <a:lnTo>
                    <a:pt x="139700" y="101600"/>
                  </a:lnTo>
                  <a:lnTo>
                    <a:pt x="139700" y="114300"/>
                  </a:lnTo>
                  <a:lnTo>
                    <a:pt x="139700" y="114300"/>
                  </a:lnTo>
                  <a:lnTo>
                    <a:pt x="127000" y="139700"/>
                  </a:lnTo>
                  <a:lnTo>
                    <a:pt x="101600" y="152400"/>
                  </a:lnTo>
                  <a:lnTo>
                    <a:pt x="76200" y="165100"/>
                  </a:lnTo>
                  <a:lnTo>
                    <a:pt x="63500" y="165100"/>
                  </a:lnTo>
                  <a:lnTo>
                    <a:pt x="50800" y="165100"/>
                  </a:lnTo>
                  <a:lnTo>
                    <a:pt x="50800" y="177800"/>
                  </a:lnTo>
                  <a:lnTo>
                    <a:pt x="50800" y="177800"/>
                  </a:lnTo>
                  <a:lnTo>
                    <a:pt x="25400" y="177800"/>
                  </a:lnTo>
                  <a:lnTo>
                    <a:pt x="25400" y="165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Vrije vorm 32"/>
            <p:cNvSpPr/>
            <p:nvPr/>
          </p:nvSpPr>
          <p:spPr>
            <a:xfrm>
              <a:off x="1498600" y="1155700"/>
              <a:ext cx="25401" cy="266701"/>
            </a:xfrm>
            <a:custGeom>
              <a:avLst/>
              <a:gdLst/>
              <a:ahLst/>
              <a:cxnLst/>
              <a:rect l="0" t="0" r="0" b="0"/>
              <a:pathLst>
                <a:path w="25401" h="266701">
                  <a:moveTo>
                    <a:pt x="25400" y="0"/>
                  </a:moveTo>
                  <a:lnTo>
                    <a:pt x="25400" y="12700"/>
                  </a:lnTo>
                  <a:lnTo>
                    <a:pt x="25400" y="12700"/>
                  </a:lnTo>
                  <a:lnTo>
                    <a:pt x="25400" y="63500"/>
                  </a:lnTo>
                  <a:lnTo>
                    <a:pt x="25400" y="88900"/>
                  </a:lnTo>
                  <a:lnTo>
                    <a:pt x="25400" y="114300"/>
                  </a:lnTo>
                  <a:lnTo>
                    <a:pt x="25400" y="139700"/>
                  </a:lnTo>
                  <a:lnTo>
                    <a:pt x="12700" y="165100"/>
                  </a:lnTo>
                  <a:lnTo>
                    <a:pt x="12700" y="190500"/>
                  </a:lnTo>
                  <a:lnTo>
                    <a:pt x="0" y="215900"/>
                  </a:lnTo>
                  <a:lnTo>
                    <a:pt x="0" y="241300"/>
                  </a:lnTo>
                  <a:lnTo>
                    <a:pt x="0" y="254000"/>
                  </a:lnTo>
                  <a:lnTo>
                    <a:pt x="0" y="254000"/>
                  </a:lnTo>
                  <a:lnTo>
                    <a:pt x="0" y="254000"/>
                  </a:lnTo>
                  <a:lnTo>
                    <a:pt x="0" y="254000"/>
                  </a:lnTo>
                  <a:lnTo>
                    <a:pt x="12700" y="266700"/>
                  </a:lnTo>
                  <a:lnTo>
                    <a:pt x="12700" y="254000"/>
                  </a:lnTo>
                  <a:lnTo>
                    <a:pt x="12700" y="228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Vrije vorm 33"/>
            <p:cNvSpPr/>
            <p:nvPr/>
          </p:nvSpPr>
          <p:spPr>
            <a:xfrm>
              <a:off x="1511300" y="1130300"/>
              <a:ext cx="152401" cy="139701"/>
            </a:xfrm>
            <a:custGeom>
              <a:avLst/>
              <a:gdLst/>
              <a:ahLst/>
              <a:cxnLst/>
              <a:rect l="0" t="0" r="0" b="0"/>
              <a:pathLst>
                <a:path w="152401" h="139701">
                  <a:moveTo>
                    <a:pt x="0" y="50800"/>
                  </a:moveTo>
                  <a:lnTo>
                    <a:pt x="0" y="50800"/>
                  </a:lnTo>
                  <a:lnTo>
                    <a:pt x="0" y="50800"/>
                  </a:lnTo>
                  <a:lnTo>
                    <a:pt x="25400" y="25400"/>
                  </a:lnTo>
                  <a:lnTo>
                    <a:pt x="12700" y="12700"/>
                  </a:lnTo>
                  <a:lnTo>
                    <a:pt x="25400" y="12700"/>
                  </a:lnTo>
                  <a:lnTo>
                    <a:pt x="76200" y="0"/>
                  </a:lnTo>
                  <a:lnTo>
                    <a:pt x="101600" y="0"/>
                  </a:lnTo>
                  <a:lnTo>
                    <a:pt x="127000" y="12700"/>
                  </a:lnTo>
                  <a:lnTo>
                    <a:pt x="139700" y="25400"/>
                  </a:lnTo>
                  <a:lnTo>
                    <a:pt x="152400" y="38100"/>
                  </a:lnTo>
                  <a:lnTo>
                    <a:pt x="152400" y="50800"/>
                  </a:lnTo>
                  <a:lnTo>
                    <a:pt x="139700" y="76200"/>
                  </a:lnTo>
                  <a:lnTo>
                    <a:pt x="127000" y="88900"/>
                  </a:lnTo>
                  <a:lnTo>
                    <a:pt x="114300" y="101600"/>
                  </a:lnTo>
                  <a:lnTo>
                    <a:pt x="88900" y="114300"/>
                  </a:lnTo>
                  <a:lnTo>
                    <a:pt x="63500" y="114300"/>
                  </a:lnTo>
                  <a:lnTo>
                    <a:pt x="50800" y="114300"/>
                  </a:lnTo>
                  <a:lnTo>
                    <a:pt x="25400" y="127000"/>
                  </a:lnTo>
                  <a:lnTo>
                    <a:pt x="12700" y="127000"/>
                  </a:lnTo>
                  <a:lnTo>
                    <a:pt x="0" y="139700"/>
                  </a:lnTo>
                  <a:lnTo>
                    <a:pt x="0" y="127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Vrije vorm 34"/>
            <p:cNvSpPr/>
            <p:nvPr/>
          </p:nvSpPr>
          <p:spPr>
            <a:xfrm>
              <a:off x="1727200" y="1130300"/>
              <a:ext cx="165101" cy="114301"/>
            </a:xfrm>
            <a:custGeom>
              <a:avLst/>
              <a:gdLst/>
              <a:ahLst/>
              <a:cxnLst/>
              <a:rect l="0" t="0" r="0" b="0"/>
              <a:pathLst>
                <a:path w="165101" h="114301">
                  <a:moveTo>
                    <a:pt x="12700" y="0"/>
                  </a:moveTo>
                  <a:lnTo>
                    <a:pt x="12700" y="12700"/>
                  </a:lnTo>
                  <a:lnTo>
                    <a:pt x="12700" y="50800"/>
                  </a:lnTo>
                  <a:lnTo>
                    <a:pt x="12700" y="88900"/>
                  </a:lnTo>
                  <a:lnTo>
                    <a:pt x="12700" y="101600"/>
                  </a:lnTo>
                  <a:lnTo>
                    <a:pt x="12700" y="114300"/>
                  </a:lnTo>
                  <a:lnTo>
                    <a:pt x="12700" y="114300"/>
                  </a:lnTo>
                  <a:lnTo>
                    <a:pt x="12700" y="114300"/>
                  </a:lnTo>
                  <a:lnTo>
                    <a:pt x="12700" y="101600"/>
                  </a:lnTo>
                  <a:lnTo>
                    <a:pt x="0" y="50800"/>
                  </a:lnTo>
                  <a:lnTo>
                    <a:pt x="12700" y="38100"/>
                  </a:lnTo>
                  <a:lnTo>
                    <a:pt x="25400" y="25400"/>
                  </a:lnTo>
                  <a:lnTo>
                    <a:pt x="38100" y="0"/>
                  </a:lnTo>
                  <a:lnTo>
                    <a:pt x="50800" y="0"/>
                  </a:lnTo>
                  <a:lnTo>
                    <a:pt x="50800" y="0"/>
                  </a:lnTo>
                  <a:lnTo>
                    <a:pt x="50800" y="0"/>
                  </a:lnTo>
                  <a:lnTo>
                    <a:pt x="114300" y="0"/>
                  </a:lnTo>
                  <a:lnTo>
                    <a:pt x="127000" y="12700"/>
                  </a:lnTo>
                  <a:lnTo>
                    <a:pt x="139700" y="25400"/>
                  </a:lnTo>
                  <a:lnTo>
                    <a:pt x="165100" y="25400"/>
                  </a:lnTo>
                  <a:lnTo>
                    <a:pt x="165100" y="25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Vrije vorm 35"/>
            <p:cNvSpPr/>
            <p:nvPr/>
          </p:nvSpPr>
          <p:spPr>
            <a:xfrm>
              <a:off x="1892300" y="1155700"/>
              <a:ext cx="152401" cy="101601"/>
            </a:xfrm>
            <a:custGeom>
              <a:avLst/>
              <a:gdLst/>
              <a:ahLst/>
              <a:cxnLst/>
              <a:rect l="0" t="0" r="0" b="0"/>
              <a:pathLst>
                <a:path w="152401" h="101601">
                  <a:moveTo>
                    <a:pt x="139700" y="0"/>
                  </a:moveTo>
                  <a:lnTo>
                    <a:pt x="127000" y="0"/>
                  </a:lnTo>
                  <a:lnTo>
                    <a:pt x="114300" y="0"/>
                  </a:lnTo>
                  <a:lnTo>
                    <a:pt x="63500" y="0"/>
                  </a:lnTo>
                  <a:lnTo>
                    <a:pt x="25400" y="12700"/>
                  </a:lnTo>
                  <a:lnTo>
                    <a:pt x="12700" y="12700"/>
                  </a:lnTo>
                  <a:lnTo>
                    <a:pt x="0" y="2540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0" y="76200"/>
                  </a:lnTo>
                  <a:lnTo>
                    <a:pt x="0" y="88900"/>
                  </a:lnTo>
                  <a:lnTo>
                    <a:pt x="12700" y="88900"/>
                  </a:lnTo>
                  <a:lnTo>
                    <a:pt x="38100" y="101600"/>
                  </a:lnTo>
                  <a:lnTo>
                    <a:pt x="50800" y="101600"/>
                  </a:lnTo>
                  <a:lnTo>
                    <a:pt x="76200" y="88900"/>
                  </a:lnTo>
                  <a:lnTo>
                    <a:pt x="88900" y="88900"/>
                  </a:lnTo>
                  <a:lnTo>
                    <a:pt x="114300" y="76200"/>
                  </a:lnTo>
                  <a:lnTo>
                    <a:pt x="101600" y="76200"/>
                  </a:lnTo>
                  <a:lnTo>
                    <a:pt x="114300" y="76200"/>
                  </a:lnTo>
                  <a:lnTo>
                    <a:pt x="127000" y="38100"/>
                  </a:lnTo>
                  <a:lnTo>
                    <a:pt x="127000" y="38100"/>
                  </a:lnTo>
                  <a:lnTo>
                    <a:pt x="127000" y="25400"/>
                  </a:lnTo>
                  <a:lnTo>
                    <a:pt x="127000" y="25400"/>
                  </a:lnTo>
                  <a:lnTo>
                    <a:pt x="127000" y="12700"/>
                  </a:lnTo>
                  <a:lnTo>
                    <a:pt x="114300" y="50800"/>
                  </a:lnTo>
                  <a:lnTo>
                    <a:pt x="114300" y="63500"/>
                  </a:lnTo>
                  <a:lnTo>
                    <a:pt x="127000" y="76200"/>
                  </a:lnTo>
                  <a:lnTo>
                    <a:pt x="127000" y="88900"/>
                  </a:lnTo>
                  <a:lnTo>
                    <a:pt x="139700" y="88900"/>
                  </a:lnTo>
                  <a:lnTo>
                    <a:pt x="152400" y="88900"/>
                  </a:lnTo>
                  <a:lnTo>
                    <a:pt x="152400" y="88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Vrije vorm 36"/>
            <p:cNvSpPr/>
            <p:nvPr/>
          </p:nvSpPr>
          <p:spPr>
            <a:xfrm>
              <a:off x="2108200" y="1143000"/>
              <a:ext cx="127001" cy="127001"/>
            </a:xfrm>
            <a:custGeom>
              <a:avLst/>
              <a:gdLst/>
              <a:ahLst/>
              <a:cxnLst/>
              <a:rect l="0" t="0" r="0" b="0"/>
              <a:pathLst>
                <a:path w="127001" h="127001">
                  <a:moveTo>
                    <a:pt x="127000" y="12700"/>
                  </a:moveTo>
                  <a:lnTo>
                    <a:pt x="114300" y="12700"/>
                  </a:lnTo>
                  <a:lnTo>
                    <a:pt x="76200" y="12700"/>
                  </a:lnTo>
                  <a:lnTo>
                    <a:pt x="63500" y="0"/>
                  </a:lnTo>
                  <a:lnTo>
                    <a:pt x="63500" y="12700"/>
                  </a:lnTo>
                  <a:lnTo>
                    <a:pt x="50800" y="12700"/>
                  </a:lnTo>
                  <a:lnTo>
                    <a:pt x="25400" y="25400"/>
                  </a:lnTo>
                  <a:lnTo>
                    <a:pt x="12700" y="38100"/>
                  </a:lnTo>
                  <a:lnTo>
                    <a:pt x="0" y="50800"/>
                  </a:lnTo>
                  <a:lnTo>
                    <a:pt x="12700" y="88900"/>
                  </a:lnTo>
                  <a:lnTo>
                    <a:pt x="12700" y="101600"/>
                  </a:lnTo>
                  <a:lnTo>
                    <a:pt x="38100" y="114300"/>
                  </a:lnTo>
                  <a:lnTo>
                    <a:pt x="50800" y="114300"/>
                  </a:lnTo>
                  <a:lnTo>
                    <a:pt x="76200" y="101600"/>
                  </a:lnTo>
                  <a:lnTo>
                    <a:pt x="76200" y="114300"/>
                  </a:lnTo>
                  <a:lnTo>
                    <a:pt x="76200" y="101600"/>
                  </a:lnTo>
                  <a:lnTo>
                    <a:pt x="101600" y="76200"/>
                  </a:lnTo>
                  <a:lnTo>
                    <a:pt x="114300" y="63500"/>
                  </a:lnTo>
                  <a:lnTo>
                    <a:pt x="127000" y="63500"/>
                  </a:lnTo>
                  <a:lnTo>
                    <a:pt x="127000" y="38100"/>
                  </a:lnTo>
                  <a:lnTo>
                    <a:pt x="127000" y="38100"/>
                  </a:lnTo>
                  <a:lnTo>
                    <a:pt x="114300" y="76200"/>
                  </a:lnTo>
                  <a:lnTo>
                    <a:pt x="114300" y="88900"/>
                  </a:lnTo>
                  <a:lnTo>
                    <a:pt x="114300" y="101600"/>
                  </a:lnTo>
                  <a:lnTo>
                    <a:pt x="114300" y="127000"/>
                  </a:lnTo>
                  <a:lnTo>
                    <a:pt x="114300" y="101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Vrije vorm 37"/>
            <p:cNvSpPr/>
            <p:nvPr/>
          </p:nvSpPr>
          <p:spPr>
            <a:xfrm>
              <a:off x="2349500" y="1016000"/>
              <a:ext cx="152401" cy="228601"/>
            </a:xfrm>
            <a:custGeom>
              <a:avLst/>
              <a:gdLst/>
              <a:ahLst/>
              <a:cxnLst/>
              <a:rect l="0" t="0" r="0" b="0"/>
              <a:pathLst>
                <a:path w="152401" h="228601">
                  <a:moveTo>
                    <a:pt x="12700" y="0"/>
                  </a:moveTo>
                  <a:lnTo>
                    <a:pt x="12700" y="0"/>
                  </a:lnTo>
                  <a:lnTo>
                    <a:pt x="12700" y="63500"/>
                  </a:lnTo>
                  <a:lnTo>
                    <a:pt x="12700" y="101600"/>
                  </a:lnTo>
                  <a:lnTo>
                    <a:pt x="12700" y="127000"/>
                  </a:lnTo>
                  <a:lnTo>
                    <a:pt x="12700" y="152400"/>
                  </a:lnTo>
                  <a:lnTo>
                    <a:pt x="12700" y="177800"/>
                  </a:lnTo>
                  <a:lnTo>
                    <a:pt x="12700" y="203200"/>
                  </a:lnTo>
                  <a:lnTo>
                    <a:pt x="0" y="215900"/>
                  </a:lnTo>
                  <a:lnTo>
                    <a:pt x="0" y="228600"/>
                  </a:lnTo>
                  <a:lnTo>
                    <a:pt x="0" y="228600"/>
                  </a:lnTo>
                  <a:lnTo>
                    <a:pt x="0" y="215900"/>
                  </a:lnTo>
                  <a:lnTo>
                    <a:pt x="25400" y="177800"/>
                  </a:lnTo>
                  <a:lnTo>
                    <a:pt x="38100" y="152400"/>
                  </a:lnTo>
                  <a:lnTo>
                    <a:pt x="63500" y="139700"/>
                  </a:lnTo>
                  <a:lnTo>
                    <a:pt x="76200" y="114300"/>
                  </a:lnTo>
                  <a:lnTo>
                    <a:pt x="114300" y="101600"/>
                  </a:lnTo>
                  <a:lnTo>
                    <a:pt x="127000" y="88900"/>
                  </a:lnTo>
                  <a:lnTo>
                    <a:pt x="139700" y="88900"/>
                  </a:lnTo>
                  <a:lnTo>
                    <a:pt x="139700" y="88900"/>
                  </a:lnTo>
                  <a:lnTo>
                    <a:pt x="139700" y="88900"/>
                  </a:lnTo>
                  <a:lnTo>
                    <a:pt x="152400" y="76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Vrije vorm 38"/>
            <p:cNvSpPr/>
            <p:nvPr/>
          </p:nvSpPr>
          <p:spPr>
            <a:xfrm>
              <a:off x="2387600" y="1155700"/>
              <a:ext cx="101601" cy="127001"/>
            </a:xfrm>
            <a:custGeom>
              <a:avLst/>
              <a:gdLst/>
              <a:ahLst/>
              <a:cxnLst/>
              <a:rect l="0" t="0" r="0" b="0"/>
              <a:pathLst>
                <a:path w="101601" h="127001">
                  <a:moveTo>
                    <a:pt x="0" y="0"/>
                  </a:moveTo>
                  <a:lnTo>
                    <a:pt x="12700" y="12700"/>
                  </a:lnTo>
                  <a:lnTo>
                    <a:pt x="25400" y="25400"/>
                  </a:lnTo>
                  <a:lnTo>
                    <a:pt x="38100" y="50800"/>
                  </a:lnTo>
                  <a:lnTo>
                    <a:pt x="50800" y="63500"/>
                  </a:lnTo>
                  <a:lnTo>
                    <a:pt x="76200" y="76200"/>
                  </a:lnTo>
                  <a:lnTo>
                    <a:pt x="88900" y="88900"/>
                  </a:lnTo>
                  <a:lnTo>
                    <a:pt x="88900" y="101600"/>
                  </a:lnTo>
                  <a:lnTo>
                    <a:pt x="101600" y="127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98" name="Groep 97"/>
          <p:cNvGrpSpPr/>
          <p:nvPr/>
        </p:nvGrpSpPr>
        <p:grpSpPr>
          <a:xfrm>
            <a:off x="215900" y="177800"/>
            <a:ext cx="7810501" cy="2527301"/>
            <a:chOff x="215900" y="177800"/>
            <a:chExt cx="7810501" cy="2527301"/>
          </a:xfrm>
        </p:grpSpPr>
        <p:sp>
          <p:nvSpPr>
            <p:cNvPr id="99" name="Vrije vorm 98"/>
            <p:cNvSpPr/>
            <p:nvPr/>
          </p:nvSpPr>
          <p:spPr>
            <a:xfrm>
              <a:off x="876300" y="1727200"/>
              <a:ext cx="317501" cy="279401"/>
            </a:xfrm>
            <a:custGeom>
              <a:avLst/>
              <a:gdLst/>
              <a:ahLst/>
              <a:cxnLst/>
              <a:rect l="0" t="0" r="0" b="0"/>
              <a:pathLst>
                <a:path w="317501" h="279401">
                  <a:moveTo>
                    <a:pt x="88900" y="0"/>
                  </a:moveTo>
                  <a:lnTo>
                    <a:pt x="76200" y="0"/>
                  </a:lnTo>
                  <a:lnTo>
                    <a:pt x="76200" y="12700"/>
                  </a:lnTo>
                  <a:lnTo>
                    <a:pt x="50800" y="25400"/>
                  </a:lnTo>
                  <a:lnTo>
                    <a:pt x="25400" y="50800"/>
                  </a:lnTo>
                  <a:lnTo>
                    <a:pt x="25400" y="38100"/>
                  </a:lnTo>
                  <a:lnTo>
                    <a:pt x="25400" y="50800"/>
                  </a:lnTo>
                  <a:lnTo>
                    <a:pt x="12700" y="101600"/>
                  </a:lnTo>
                  <a:lnTo>
                    <a:pt x="0" y="127000"/>
                  </a:lnTo>
                  <a:lnTo>
                    <a:pt x="0" y="139700"/>
                  </a:lnTo>
                  <a:lnTo>
                    <a:pt x="0" y="165100"/>
                  </a:lnTo>
                  <a:lnTo>
                    <a:pt x="12700" y="190500"/>
                  </a:lnTo>
                  <a:lnTo>
                    <a:pt x="12700" y="203200"/>
                  </a:lnTo>
                  <a:lnTo>
                    <a:pt x="25400" y="215900"/>
                  </a:lnTo>
                  <a:lnTo>
                    <a:pt x="25400" y="241300"/>
                  </a:lnTo>
                  <a:lnTo>
                    <a:pt x="50800" y="254000"/>
                  </a:lnTo>
                  <a:lnTo>
                    <a:pt x="63500" y="254000"/>
                  </a:lnTo>
                  <a:lnTo>
                    <a:pt x="76200" y="279400"/>
                  </a:lnTo>
                  <a:lnTo>
                    <a:pt x="101600" y="279400"/>
                  </a:lnTo>
                  <a:lnTo>
                    <a:pt x="114300" y="279400"/>
                  </a:lnTo>
                  <a:lnTo>
                    <a:pt x="139700" y="279400"/>
                  </a:lnTo>
                  <a:lnTo>
                    <a:pt x="165100" y="279400"/>
                  </a:lnTo>
                  <a:lnTo>
                    <a:pt x="190500" y="266700"/>
                  </a:lnTo>
                  <a:lnTo>
                    <a:pt x="203200" y="254000"/>
                  </a:lnTo>
                  <a:lnTo>
                    <a:pt x="228600" y="254000"/>
                  </a:lnTo>
                  <a:lnTo>
                    <a:pt x="241300" y="241300"/>
                  </a:lnTo>
                  <a:lnTo>
                    <a:pt x="254000" y="228600"/>
                  </a:lnTo>
                  <a:lnTo>
                    <a:pt x="279400" y="203200"/>
                  </a:lnTo>
                  <a:lnTo>
                    <a:pt x="292100" y="190500"/>
                  </a:lnTo>
                  <a:lnTo>
                    <a:pt x="304800" y="177800"/>
                  </a:lnTo>
                  <a:lnTo>
                    <a:pt x="304800" y="152400"/>
                  </a:lnTo>
                  <a:lnTo>
                    <a:pt x="317500" y="139700"/>
                  </a:lnTo>
                  <a:lnTo>
                    <a:pt x="317500" y="114300"/>
                  </a:lnTo>
                  <a:lnTo>
                    <a:pt x="317500" y="101600"/>
                  </a:lnTo>
                  <a:lnTo>
                    <a:pt x="304800" y="88900"/>
                  </a:lnTo>
                  <a:lnTo>
                    <a:pt x="304800" y="76200"/>
                  </a:lnTo>
                  <a:lnTo>
                    <a:pt x="292100" y="63500"/>
                  </a:lnTo>
                  <a:lnTo>
                    <a:pt x="279400" y="50800"/>
                  </a:lnTo>
                  <a:lnTo>
                    <a:pt x="254000" y="38100"/>
                  </a:lnTo>
                  <a:lnTo>
                    <a:pt x="241300" y="25400"/>
                  </a:lnTo>
                  <a:lnTo>
                    <a:pt x="228600" y="25400"/>
                  </a:lnTo>
                  <a:lnTo>
                    <a:pt x="215900" y="12700"/>
                  </a:lnTo>
                  <a:lnTo>
                    <a:pt x="190500" y="12700"/>
                  </a:lnTo>
                  <a:lnTo>
                    <a:pt x="177800" y="12700"/>
                  </a:lnTo>
                  <a:lnTo>
                    <a:pt x="152400" y="12700"/>
                  </a:lnTo>
                  <a:lnTo>
                    <a:pt x="127000" y="12700"/>
                  </a:lnTo>
                  <a:lnTo>
                    <a:pt x="127000" y="12700"/>
                  </a:lnTo>
                </a:path>
              </a:pathLst>
            </a:custGeom>
            <a:ln w="1143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Vrije vorm 99"/>
            <p:cNvSpPr/>
            <p:nvPr/>
          </p:nvSpPr>
          <p:spPr>
            <a:xfrm>
              <a:off x="838200" y="2044700"/>
              <a:ext cx="139701" cy="215901"/>
            </a:xfrm>
            <a:custGeom>
              <a:avLst/>
              <a:gdLst/>
              <a:ahLst/>
              <a:cxnLst/>
              <a:rect l="0" t="0" r="0" b="0"/>
              <a:pathLst>
                <a:path w="139701" h="215901">
                  <a:moveTo>
                    <a:pt x="127000" y="38100"/>
                  </a:moveTo>
                  <a:lnTo>
                    <a:pt x="127000" y="25400"/>
                  </a:lnTo>
                  <a:lnTo>
                    <a:pt x="127000" y="25400"/>
                  </a:lnTo>
                  <a:lnTo>
                    <a:pt x="139700" y="12700"/>
                  </a:lnTo>
                  <a:lnTo>
                    <a:pt x="139700" y="0"/>
                  </a:lnTo>
                  <a:lnTo>
                    <a:pt x="139700" y="0"/>
                  </a:lnTo>
                  <a:lnTo>
                    <a:pt x="114300" y="50800"/>
                  </a:lnTo>
                  <a:lnTo>
                    <a:pt x="101600" y="88900"/>
                  </a:lnTo>
                  <a:lnTo>
                    <a:pt x="88900" y="114300"/>
                  </a:lnTo>
                  <a:lnTo>
                    <a:pt x="63500" y="139700"/>
                  </a:lnTo>
                  <a:lnTo>
                    <a:pt x="50800" y="165100"/>
                  </a:lnTo>
                  <a:lnTo>
                    <a:pt x="38100" y="190500"/>
                  </a:lnTo>
                  <a:lnTo>
                    <a:pt x="25400" y="190500"/>
                  </a:lnTo>
                  <a:lnTo>
                    <a:pt x="0" y="215900"/>
                  </a:lnTo>
                </a:path>
              </a:pathLst>
            </a:custGeom>
            <a:ln w="762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Vrije vorm 100"/>
            <p:cNvSpPr/>
            <p:nvPr/>
          </p:nvSpPr>
          <p:spPr>
            <a:xfrm>
              <a:off x="1079500" y="2044700"/>
              <a:ext cx="101601" cy="190501"/>
            </a:xfrm>
            <a:custGeom>
              <a:avLst/>
              <a:gdLst/>
              <a:ahLst/>
              <a:cxnLst/>
              <a:rect l="0" t="0" r="0" b="0"/>
              <a:pathLst>
                <a:path w="101601" h="190501">
                  <a:moveTo>
                    <a:pt x="0" y="0"/>
                  </a:moveTo>
                  <a:lnTo>
                    <a:pt x="0" y="0"/>
                  </a:lnTo>
                  <a:lnTo>
                    <a:pt x="25400" y="38100"/>
                  </a:lnTo>
                  <a:lnTo>
                    <a:pt x="38100" y="50800"/>
                  </a:lnTo>
                  <a:lnTo>
                    <a:pt x="38100" y="76200"/>
                  </a:lnTo>
                  <a:lnTo>
                    <a:pt x="38100" y="88900"/>
                  </a:lnTo>
                  <a:lnTo>
                    <a:pt x="50800" y="114300"/>
                  </a:lnTo>
                  <a:lnTo>
                    <a:pt x="76200" y="139700"/>
                  </a:lnTo>
                  <a:lnTo>
                    <a:pt x="76200" y="152400"/>
                  </a:lnTo>
                  <a:lnTo>
                    <a:pt x="88900" y="165100"/>
                  </a:lnTo>
                  <a:lnTo>
                    <a:pt x="101600" y="177800"/>
                  </a:lnTo>
                  <a:lnTo>
                    <a:pt x="88900" y="177800"/>
                  </a:lnTo>
                  <a:lnTo>
                    <a:pt x="101600" y="190500"/>
                  </a:lnTo>
                </a:path>
              </a:pathLst>
            </a:custGeom>
            <a:ln w="762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Vrije vorm 101"/>
            <p:cNvSpPr/>
            <p:nvPr/>
          </p:nvSpPr>
          <p:spPr>
            <a:xfrm>
              <a:off x="1308100" y="1778000"/>
              <a:ext cx="203201" cy="76201"/>
            </a:xfrm>
            <a:custGeom>
              <a:avLst/>
              <a:gdLst/>
              <a:ahLst/>
              <a:cxnLst/>
              <a:rect l="0" t="0" r="0" b="0"/>
              <a:pathLst>
                <a:path w="203201" h="76201">
                  <a:moveTo>
                    <a:pt x="0" y="76200"/>
                  </a:moveTo>
                  <a:lnTo>
                    <a:pt x="25400" y="63500"/>
                  </a:lnTo>
                  <a:lnTo>
                    <a:pt x="50800" y="50800"/>
                  </a:lnTo>
                  <a:lnTo>
                    <a:pt x="88900" y="38100"/>
                  </a:lnTo>
                  <a:lnTo>
                    <a:pt x="127000" y="25400"/>
                  </a:lnTo>
                  <a:lnTo>
                    <a:pt x="165100" y="12700"/>
                  </a:lnTo>
                  <a:lnTo>
                    <a:pt x="190500" y="0"/>
                  </a:lnTo>
                  <a:lnTo>
                    <a:pt x="203200" y="0"/>
                  </a:lnTo>
                  <a:lnTo>
                    <a:pt x="203200" y="0"/>
                  </a:lnTo>
                </a:path>
              </a:pathLst>
            </a:custGeom>
            <a:ln w="762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Vrije vorm 102"/>
            <p:cNvSpPr/>
            <p:nvPr/>
          </p:nvSpPr>
          <p:spPr>
            <a:xfrm>
              <a:off x="1536700" y="1485900"/>
              <a:ext cx="1193801" cy="698501"/>
            </a:xfrm>
            <a:custGeom>
              <a:avLst/>
              <a:gdLst/>
              <a:ahLst/>
              <a:cxnLst/>
              <a:rect l="0" t="0" r="0" b="0"/>
              <a:pathLst>
                <a:path w="1193801" h="698501">
                  <a:moveTo>
                    <a:pt x="50800" y="266700"/>
                  </a:moveTo>
                  <a:lnTo>
                    <a:pt x="76200" y="215900"/>
                  </a:lnTo>
                  <a:lnTo>
                    <a:pt x="101600" y="203200"/>
                  </a:lnTo>
                  <a:lnTo>
                    <a:pt x="114300" y="177800"/>
                  </a:lnTo>
                  <a:lnTo>
                    <a:pt x="139700" y="152400"/>
                  </a:lnTo>
                  <a:lnTo>
                    <a:pt x="165100" y="139700"/>
                  </a:lnTo>
                  <a:lnTo>
                    <a:pt x="190500" y="114300"/>
                  </a:lnTo>
                  <a:lnTo>
                    <a:pt x="228600" y="88900"/>
                  </a:lnTo>
                  <a:lnTo>
                    <a:pt x="266700" y="76200"/>
                  </a:lnTo>
                  <a:lnTo>
                    <a:pt x="304800" y="63500"/>
                  </a:lnTo>
                  <a:lnTo>
                    <a:pt x="342900" y="38100"/>
                  </a:lnTo>
                  <a:lnTo>
                    <a:pt x="381000" y="25400"/>
                  </a:lnTo>
                  <a:lnTo>
                    <a:pt x="419100" y="25400"/>
                  </a:lnTo>
                  <a:lnTo>
                    <a:pt x="469900" y="12700"/>
                  </a:lnTo>
                  <a:lnTo>
                    <a:pt x="533400" y="12700"/>
                  </a:lnTo>
                  <a:lnTo>
                    <a:pt x="571500" y="0"/>
                  </a:lnTo>
                  <a:lnTo>
                    <a:pt x="622300" y="0"/>
                  </a:lnTo>
                  <a:lnTo>
                    <a:pt x="673100" y="0"/>
                  </a:lnTo>
                  <a:lnTo>
                    <a:pt x="723900" y="0"/>
                  </a:lnTo>
                  <a:lnTo>
                    <a:pt x="774700" y="12700"/>
                  </a:lnTo>
                  <a:lnTo>
                    <a:pt x="825500" y="12700"/>
                  </a:lnTo>
                  <a:lnTo>
                    <a:pt x="876300" y="25400"/>
                  </a:lnTo>
                  <a:lnTo>
                    <a:pt x="914400" y="38100"/>
                  </a:lnTo>
                  <a:lnTo>
                    <a:pt x="952500" y="50800"/>
                  </a:lnTo>
                  <a:lnTo>
                    <a:pt x="990600" y="63500"/>
                  </a:lnTo>
                  <a:lnTo>
                    <a:pt x="1028700" y="88900"/>
                  </a:lnTo>
                  <a:lnTo>
                    <a:pt x="1066800" y="101600"/>
                  </a:lnTo>
                  <a:lnTo>
                    <a:pt x="1104900" y="127000"/>
                  </a:lnTo>
                  <a:lnTo>
                    <a:pt x="1130300" y="152400"/>
                  </a:lnTo>
                  <a:lnTo>
                    <a:pt x="1143000" y="177800"/>
                  </a:lnTo>
                  <a:lnTo>
                    <a:pt x="1168400" y="203200"/>
                  </a:lnTo>
                  <a:lnTo>
                    <a:pt x="1181100" y="228600"/>
                  </a:lnTo>
                  <a:lnTo>
                    <a:pt x="1193800" y="254000"/>
                  </a:lnTo>
                  <a:lnTo>
                    <a:pt x="1193800" y="292100"/>
                  </a:lnTo>
                  <a:lnTo>
                    <a:pt x="1193800" y="317500"/>
                  </a:lnTo>
                  <a:lnTo>
                    <a:pt x="1181100" y="342900"/>
                  </a:lnTo>
                  <a:lnTo>
                    <a:pt x="1168400" y="368300"/>
                  </a:lnTo>
                  <a:lnTo>
                    <a:pt x="1155700" y="406400"/>
                  </a:lnTo>
                  <a:lnTo>
                    <a:pt x="1130300" y="431800"/>
                  </a:lnTo>
                  <a:lnTo>
                    <a:pt x="1104900" y="457200"/>
                  </a:lnTo>
                  <a:lnTo>
                    <a:pt x="1066800" y="495300"/>
                  </a:lnTo>
                  <a:lnTo>
                    <a:pt x="1041400" y="520700"/>
                  </a:lnTo>
                  <a:lnTo>
                    <a:pt x="990600" y="546100"/>
                  </a:lnTo>
                  <a:lnTo>
                    <a:pt x="952500" y="571500"/>
                  </a:lnTo>
                  <a:lnTo>
                    <a:pt x="901700" y="596900"/>
                  </a:lnTo>
                  <a:lnTo>
                    <a:pt x="850900" y="609600"/>
                  </a:lnTo>
                  <a:lnTo>
                    <a:pt x="800100" y="635000"/>
                  </a:lnTo>
                  <a:lnTo>
                    <a:pt x="736600" y="660400"/>
                  </a:lnTo>
                  <a:lnTo>
                    <a:pt x="673100" y="673100"/>
                  </a:lnTo>
                  <a:lnTo>
                    <a:pt x="622300" y="685800"/>
                  </a:lnTo>
                  <a:lnTo>
                    <a:pt x="571500" y="698500"/>
                  </a:lnTo>
                  <a:lnTo>
                    <a:pt x="508000" y="698500"/>
                  </a:lnTo>
                  <a:lnTo>
                    <a:pt x="457200" y="698500"/>
                  </a:lnTo>
                  <a:lnTo>
                    <a:pt x="393700" y="698500"/>
                  </a:lnTo>
                  <a:lnTo>
                    <a:pt x="330200" y="698500"/>
                  </a:lnTo>
                  <a:lnTo>
                    <a:pt x="279400" y="685800"/>
                  </a:lnTo>
                  <a:lnTo>
                    <a:pt x="241300" y="673100"/>
                  </a:lnTo>
                  <a:lnTo>
                    <a:pt x="203200" y="660400"/>
                  </a:lnTo>
                  <a:lnTo>
                    <a:pt x="165100" y="635000"/>
                  </a:lnTo>
                  <a:lnTo>
                    <a:pt x="139700" y="609600"/>
                  </a:lnTo>
                  <a:lnTo>
                    <a:pt x="127000" y="584200"/>
                  </a:lnTo>
                  <a:lnTo>
                    <a:pt x="101600" y="558800"/>
                  </a:lnTo>
                  <a:lnTo>
                    <a:pt x="76200" y="533400"/>
                  </a:lnTo>
                  <a:lnTo>
                    <a:pt x="63500" y="495300"/>
                  </a:lnTo>
                  <a:lnTo>
                    <a:pt x="50800" y="469900"/>
                  </a:lnTo>
                  <a:lnTo>
                    <a:pt x="38100" y="431800"/>
                  </a:lnTo>
                  <a:lnTo>
                    <a:pt x="25400" y="406400"/>
                  </a:lnTo>
                  <a:lnTo>
                    <a:pt x="25400" y="381000"/>
                  </a:lnTo>
                  <a:lnTo>
                    <a:pt x="12700" y="368300"/>
                  </a:lnTo>
                  <a:lnTo>
                    <a:pt x="12700" y="342900"/>
                  </a:lnTo>
                  <a:lnTo>
                    <a:pt x="0" y="330200"/>
                  </a:lnTo>
                  <a:lnTo>
                    <a:pt x="0" y="330200"/>
                  </a:lnTo>
                </a:path>
              </a:pathLst>
            </a:custGeom>
            <a:ln w="762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Vrije vorm 103"/>
            <p:cNvSpPr/>
            <p:nvPr/>
          </p:nvSpPr>
          <p:spPr>
            <a:xfrm>
              <a:off x="901700" y="2311400"/>
              <a:ext cx="228601" cy="12701"/>
            </a:xfrm>
            <a:custGeom>
              <a:avLst/>
              <a:gdLst/>
              <a:ahLst/>
              <a:cxnLst/>
              <a:rect l="0" t="0" r="0" b="0"/>
              <a:pathLst>
                <a:path w="228601" h="12701">
                  <a:moveTo>
                    <a:pt x="0" y="12700"/>
                  </a:moveTo>
                  <a:lnTo>
                    <a:pt x="101600" y="12700"/>
                  </a:lnTo>
                  <a:lnTo>
                    <a:pt x="165100" y="12700"/>
                  </a:lnTo>
                  <a:lnTo>
                    <a:pt x="215900" y="0"/>
                  </a:lnTo>
                  <a:lnTo>
                    <a:pt x="228600" y="0"/>
                  </a:lnTo>
                </a:path>
              </a:pathLst>
            </a:custGeom>
            <a:ln w="762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Vrije vorm 104"/>
            <p:cNvSpPr/>
            <p:nvPr/>
          </p:nvSpPr>
          <p:spPr>
            <a:xfrm>
              <a:off x="774700" y="2324100"/>
              <a:ext cx="774701" cy="279401"/>
            </a:xfrm>
            <a:custGeom>
              <a:avLst/>
              <a:gdLst/>
              <a:ahLst/>
              <a:cxnLst/>
              <a:rect l="0" t="0" r="0" b="0"/>
              <a:pathLst>
                <a:path w="774701" h="279401">
                  <a:moveTo>
                    <a:pt x="0" y="25400"/>
                  </a:moveTo>
                  <a:lnTo>
                    <a:pt x="50800" y="25400"/>
                  </a:lnTo>
                  <a:lnTo>
                    <a:pt x="101600" y="25400"/>
                  </a:lnTo>
                  <a:lnTo>
                    <a:pt x="152400" y="25400"/>
                  </a:lnTo>
                  <a:lnTo>
                    <a:pt x="203200" y="25400"/>
                  </a:lnTo>
                  <a:lnTo>
                    <a:pt x="241300" y="25400"/>
                  </a:lnTo>
                  <a:lnTo>
                    <a:pt x="292100" y="25400"/>
                  </a:lnTo>
                  <a:lnTo>
                    <a:pt x="342900" y="12700"/>
                  </a:lnTo>
                  <a:lnTo>
                    <a:pt x="393700" y="12700"/>
                  </a:lnTo>
                  <a:lnTo>
                    <a:pt x="457200" y="0"/>
                  </a:lnTo>
                  <a:lnTo>
                    <a:pt x="508000" y="0"/>
                  </a:lnTo>
                  <a:lnTo>
                    <a:pt x="558800" y="0"/>
                  </a:lnTo>
                  <a:lnTo>
                    <a:pt x="596900" y="0"/>
                  </a:lnTo>
                  <a:lnTo>
                    <a:pt x="635000" y="0"/>
                  </a:lnTo>
                  <a:lnTo>
                    <a:pt x="673100" y="0"/>
                  </a:lnTo>
                  <a:lnTo>
                    <a:pt x="685800" y="0"/>
                  </a:lnTo>
                  <a:lnTo>
                    <a:pt x="723900" y="0"/>
                  </a:lnTo>
                  <a:lnTo>
                    <a:pt x="736600" y="0"/>
                  </a:lnTo>
                  <a:lnTo>
                    <a:pt x="749300" y="50800"/>
                  </a:lnTo>
                  <a:lnTo>
                    <a:pt x="749300" y="63500"/>
                  </a:lnTo>
                  <a:lnTo>
                    <a:pt x="749300" y="101600"/>
                  </a:lnTo>
                  <a:lnTo>
                    <a:pt x="749300" y="127000"/>
                  </a:lnTo>
                  <a:lnTo>
                    <a:pt x="749300" y="152400"/>
                  </a:lnTo>
                  <a:lnTo>
                    <a:pt x="762000" y="177800"/>
                  </a:lnTo>
                  <a:lnTo>
                    <a:pt x="762000" y="203200"/>
                  </a:lnTo>
                  <a:lnTo>
                    <a:pt x="774700" y="228600"/>
                  </a:lnTo>
                  <a:lnTo>
                    <a:pt x="774700" y="254000"/>
                  </a:lnTo>
                  <a:lnTo>
                    <a:pt x="774700" y="266700"/>
                  </a:lnTo>
                  <a:lnTo>
                    <a:pt x="774700" y="279400"/>
                  </a:lnTo>
                </a:path>
              </a:pathLst>
            </a:custGeom>
            <a:ln w="762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Vrije vorm 105"/>
            <p:cNvSpPr/>
            <p:nvPr/>
          </p:nvSpPr>
          <p:spPr>
            <a:xfrm>
              <a:off x="469900" y="2336800"/>
              <a:ext cx="279401" cy="368301"/>
            </a:xfrm>
            <a:custGeom>
              <a:avLst/>
              <a:gdLst/>
              <a:ahLst/>
              <a:cxnLst/>
              <a:rect l="0" t="0" r="0" b="0"/>
              <a:pathLst>
                <a:path w="279401" h="368301">
                  <a:moveTo>
                    <a:pt x="279400" y="12700"/>
                  </a:moveTo>
                  <a:lnTo>
                    <a:pt x="228600" y="12700"/>
                  </a:lnTo>
                  <a:lnTo>
                    <a:pt x="190500" y="12700"/>
                  </a:lnTo>
                  <a:lnTo>
                    <a:pt x="165100" y="12700"/>
                  </a:lnTo>
                  <a:lnTo>
                    <a:pt x="127000" y="0"/>
                  </a:lnTo>
                  <a:lnTo>
                    <a:pt x="88900" y="0"/>
                  </a:lnTo>
                  <a:lnTo>
                    <a:pt x="63500" y="0"/>
                  </a:lnTo>
                  <a:lnTo>
                    <a:pt x="50800" y="12700"/>
                  </a:lnTo>
                  <a:lnTo>
                    <a:pt x="25400" y="12700"/>
                  </a:lnTo>
                  <a:lnTo>
                    <a:pt x="25400" y="12700"/>
                  </a:lnTo>
                  <a:lnTo>
                    <a:pt x="12700" y="63500"/>
                  </a:lnTo>
                  <a:lnTo>
                    <a:pt x="12700" y="88900"/>
                  </a:lnTo>
                  <a:lnTo>
                    <a:pt x="12700" y="127000"/>
                  </a:lnTo>
                  <a:lnTo>
                    <a:pt x="12700" y="165100"/>
                  </a:lnTo>
                  <a:lnTo>
                    <a:pt x="25400" y="203200"/>
                  </a:lnTo>
                  <a:lnTo>
                    <a:pt x="25400" y="254000"/>
                  </a:lnTo>
                  <a:lnTo>
                    <a:pt x="25400" y="279400"/>
                  </a:lnTo>
                  <a:lnTo>
                    <a:pt x="25400" y="304800"/>
                  </a:lnTo>
                  <a:lnTo>
                    <a:pt x="12700" y="330200"/>
                  </a:lnTo>
                  <a:lnTo>
                    <a:pt x="12700" y="355600"/>
                  </a:lnTo>
                  <a:lnTo>
                    <a:pt x="0" y="355600"/>
                  </a:lnTo>
                  <a:lnTo>
                    <a:pt x="12700" y="368300"/>
                  </a:lnTo>
                </a:path>
              </a:pathLst>
            </a:custGeom>
            <a:ln w="762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Vrije vorm 106"/>
            <p:cNvSpPr/>
            <p:nvPr/>
          </p:nvSpPr>
          <p:spPr>
            <a:xfrm>
              <a:off x="952500" y="1574800"/>
              <a:ext cx="241301" cy="139701"/>
            </a:xfrm>
            <a:custGeom>
              <a:avLst/>
              <a:gdLst/>
              <a:ahLst/>
              <a:cxnLst/>
              <a:rect l="0" t="0" r="0" b="0"/>
              <a:pathLst>
                <a:path w="241301" h="139701">
                  <a:moveTo>
                    <a:pt x="0" y="139700"/>
                  </a:moveTo>
                  <a:lnTo>
                    <a:pt x="50800" y="114300"/>
                  </a:lnTo>
                  <a:lnTo>
                    <a:pt x="88900" y="101600"/>
                  </a:lnTo>
                  <a:lnTo>
                    <a:pt x="114300" y="88900"/>
                  </a:lnTo>
                  <a:lnTo>
                    <a:pt x="152400" y="63500"/>
                  </a:lnTo>
                  <a:lnTo>
                    <a:pt x="177800" y="50800"/>
                  </a:lnTo>
                  <a:lnTo>
                    <a:pt x="203200" y="38100"/>
                  </a:lnTo>
                  <a:lnTo>
                    <a:pt x="228600" y="12700"/>
                  </a:lnTo>
                  <a:lnTo>
                    <a:pt x="241300" y="0"/>
                  </a:lnTo>
                </a:path>
              </a:pathLst>
            </a:custGeom>
            <a:ln w="762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Vrije vorm 107"/>
            <p:cNvSpPr/>
            <p:nvPr/>
          </p:nvSpPr>
          <p:spPr>
            <a:xfrm>
              <a:off x="266700" y="254000"/>
              <a:ext cx="1" cy="215901"/>
            </a:xfrm>
            <a:custGeom>
              <a:avLst/>
              <a:gdLst/>
              <a:ahLst/>
              <a:cxnLst/>
              <a:rect l="0" t="0" r="0" b="0"/>
              <a:pathLst>
                <a:path w="1" h="215901">
                  <a:moveTo>
                    <a:pt x="0" y="0"/>
                  </a:moveTo>
                  <a:lnTo>
                    <a:pt x="0" y="12700"/>
                  </a:lnTo>
                  <a:lnTo>
                    <a:pt x="0" y="12700"/>
                  </a:lnTo>
                  <a:lnTo>
                    <a:pt x="0" y="114300"/>
                  </a:lnTo>
                  <a:lnTo>
                    <a:pt x="0" y="152400"/>
                  </a:lnTo>
                  <a:lnTo>
                    <a:pt x="0" y="177800"/>
                  </a:lnTo>
                  <a:lnTo>
                    <a:pt x="0" y="190500"/>
                  </a:lnTo>
                  <a:lnTo>
                    <a:pt x="0" y="203200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Vrije vorm 108"/>
            <p:cNvSpPr/>
            <p:nvPr/>
          </p:nvSpPr>
          <p:spPr>
            <a:xfrm>
              <a:off x="215900" y="254000"/>
              <a:ext cx="215901" cy="266701"/>
            </a:xfrm>
            <a:custGeom>
              <a:avLst/>
              <a:gdLst/>
              <a:ahLst/>
              <a:cxnLst/>
              <a:rect l="0" t="0" r="0" b="0"/>
              <a:pathLst>
                <a:path w="215901" h="266701">
                  <a:moveTo>
                    <a:pt x="38100" y="12700"/>
                  </a:moveTo>
                  <a:lnTo>
                    <a:pt x="38100" y="12700"/>
                  </a:lnTo>
                  <a:lnTo>
                    <a:pt x="50800" y="12700"/>
                  </a:lnTo>
                  <a:lnTo>
                    <a:pt x="50800" y="0"/>
                  </a:lnTo>
                  <a:lnTo>
                    <a:pt x="127000" y="0"/>
                  </a:lnTo>
                  <a:lnTo>
                    <a:pt x="152400" y="12700"/>
                  </a:lnTo>
                  <a:lnTo>
                    <a:pt x="177800" y="25400"/>
                  </a:lnTo>
                  <a:lnTo>
                    <a:pt x="203200" y="50800"/>
                  </a:lnTo>
                  <a:lnTo>
                    <a:pt x="203200" y="63500"/>
                  </a:lnTo>
                  <a:lnTo>
                    <a:pt x="215900" y="101600"/>
                  </a:lnTo>
                  <a:lnTo>
                    <a:pt x="203200" y="127000"/>
                  </a:lnTo>
                  <a:lnTo>
                    <a:pt x="190500" y="165100"/>
                  </a:lnTo>
                  <a:lnTo>
                    <a:pt x="165100" y="190500"/>
                  </a:lnTo>
                  <a:lnTo>
                    <a:pt x="139700" y="215900"/>
                  </a:lnTo>
                  <a:lnTo>
                    <a:pt x="101600" y="241300"/>
                  </a:lnTo>
                  <a:lnTo>
                    <a:pt x="63500" y="266700"/>
                  </a:lnTo>
                  <a:lnTo>
                    <a:pt x="38100" y="266700"/>
                  </a:lnTo>
                  <a:lnTo>
                    <a:pt x="12700" y="266700"/>
                  </a:lnTo>
                  <a:lnTo>
                    <a:pt x="0" y="254000"/>
                  </a:lnTo>
                  <a:lnTo>
                    <a:pt x="0" y="266700"/>
                  </a:lnTo>
                  <a:lnTo>
                    <a:pt x="0" y="266700"/>
                  </a:lnTo>
                  <a:lnTo>
                    <a:pt x="0" y="228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Vrije vorm 109"/>
            <p:cNvSpPr/>
            <p:nvPr/>
          </p:nvSpPr>
          <p:spPr>
            <a:xfrm>
              <a:off x="469900" y="355600"/>
              <a:ext cx="127001" cy="139701"/>
            </a:xfrm>
            <a:custGeom>
              <a:avLst/>
              <a:gdLst/>
              <a:ahLst/>
              <a:cxnLst/>
              <a:rect l="0" t="0" r="0" b="0"/>
              <a:pathLst>
                <a:path w="127001" h="139701">
                  <a:moveTo>
                    <a:pt x="38100" y="63500"/>
                  </a:moveTo>
                  <a:lnTo>
                    <a:pt x="63500" y="50800"/>
                  </a:lnTo>
                  <a:lnTo>
                    <a:pt x="50800" y="50800"/>
                  </a:lnTo>
                  <a:lnTo>
                    <a:pt x="76200" y="12700"/>
                  </a:lnTo>
                  <a:lnTo>
                    <a:pt x="76200" y="0"/>
                  </a:lnTo>
                  <a:lnTo>
                    <a:pt x="38100" y="12700"/>
                  </a:lnTo>
                  <a:lnTo>
                    <a:pt x="12700" y="25400"/>
                  </a:lnTo>
                  <a:lnTo>
                    <a:pt x="0" y="50800"/>
                  </a:lnTo>
                  <a:lnTo>
                    <a:pt x="0" y="762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25400" y="127000"/>
                  </a:lnTo>
                  <a:lnTo>
                    <a:pt x="50800" y="139700"/>
                  </a:lnTo>
                  <a:lnTo>
                    <a:pt x="76200" y="139700"/>
                  </a:lnTo>
                  <a:lnTo>
                    <a:pt x="114300" y="127000"/>
                  </a:lnTo>
                  <a:lnTo>
                    <a:pt x="127000" y="127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Vrije vorm 110"/>
            <p:cNvSpPr/>
            <p:nvPr/>
          </p:nvSpPr>
          <p:spPr>
            <a:xfrm>
              <a:off x="723900" y="342900"/>
              <a:ext cx="152401" cy="139701"/>
            </a:xfrm>
            <a:custGeom>
              <a:avLst/>
              <a:gdLst/>
              <a:ahLst/>
              <a:cxnLst/>
              <a:rect l="0" t="0" r="0" b="0"/>
              <a:pathLst>
                <a:path w="152401" h="139701">
                  <a:moveTo>
                    <a:pt x="0" y="25400"/>
                  </a:moveTo>
                  <a:lnTo>
                    <a:pt x="12700" y="38100"/>
                  </a:lnTo>
                  <a:lnTo>
                    <a:pt x="12700" y="76200"/>
                  </a:lnTo>
                  <a:lnTo>
                    <a:pt x="0" y="101600"/>
                  </a:lnTo>
                  <a:lnTo>
                    <a:pt x="0" y="127000"/>
                  </a:lnTo>
                  <a:lnTo>
                    <a:pt x="0" y="139700"/>
                  </a:lnTo>
                  <a:lnTo>
                    <a:pt x="0" y="139700"/>
                  </a:lnTo>
                  <a:lnTo>
                    <a:pt x="0" y="127000"/>
                  </a:lnTo>
                  <a:lnTo>
                    <a:pt x="0" y="114300"/>
                  </a:lnTo>
                  <a:lnTo>
                    <a:pt x="12700" y="38100"/>
                  </a:lnTo>
                  <a:lnTo>
                    <a:pt x="12700" y="38100"/>
                  </a:lnTo>
                  <a:lnTo>
                    <a:pt x="63500" y="12700"/>
                  </a:lnTo>
                  <a:lnTo>
                    <a:pt x="101600" y="0"/>
                  </a:lnTo>
                  <a:lnTo>
                    <a:pt x="114300" y="12700"/>
                  </a:lnTo>
                  <a:lnTo>
                    <a:pt x="139700" y="25400"/>
                  </a:lnTo>
                  <a:lnTo>
                    <a:pt x="152400" y="25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Vrije vorm 111"/>
            <p:cNvSpPr/>
            <p:nvPr/>
          </p:nvSpPr>
          <p:spPr>
            <a:xfrm>
              <a:off x="876300" y="381000"/>
              <a:ext cx="190501" cy="114301"/>
            </a:xfrm>
            <a:custGeom>
              <a:avLst/>
              <a:gdLst/>
              <a:ahLst/>
              <a:cxnLst/>
              <a:rect l="0" t="0" r="0" b="0"/>
              <a:pathLst>
                <a:path w="190501" h="114301">
                  <a:moveTo>
                    <a:pt x="0" y="88900"/>
                  </a:moveTo>
                  <a:lnTo>
                    <a:pt x="38100" y="63500"/>
                  </a:lnTo>
                  <a:lnTo>
                    <a:pt x="50800" y="50800"/>
                  </a:lnTo>
                  <a:lnTo>
                    <a:pt x="76200" y="38100"/>
                  </a:lnTo>
                  <a:lnTo>
                    <a:pt x="88900" y="25400"/>
                  </a:lnTo>
                  <a:lnTo>
                    <a:pt x="101600" y="25400"/>
                  </a:lnTo>
                  <a:lnTo>
                    <a:pt x="101600" y="0"/>
                  </a:lnTo>
                  <a:lnTo>
                    <a:pt x="101600" y="0"/>
                  </a:lnTo>
                  <a:lnTo>
                    <a:pt x="63500" y="12700"/>
                  </a:lnTo>
                  <a:lnTo>
                    <a:pt x="50800" y="25400"/>
                  </a:lnTo>
                  <a:lnTo>
                    <a:pt x="25400" y="50800"/>
                  </a:lnTo>
                  <a:lnTo>
                    <a:pt x="25400" y="63500"/>
                  </a:lnTo>
                  <a:lnTo>
                    <a:pt x="25400" y="88900"/>
                  </a:lnTo>
                  <a:lnTo>
                    <a:pt x="38100" y="101600"/>
                  </a:lnTo>
                  <a:lnTo>
                    <a:pt x="63500" y="114300"/>
                  </a:lnTo>
                  <a:lnTo>
                    <a:pt x="88900" y="114300"/>
                  </a:lnTo>
                  <a:lnTo>
                    <a:pt x="127000" y="114300"/>
                  </a:lnTo>
                  <a:lnTo>
                    <a:pt x="177800" y="101600"/>
                  </a:lnTo>
                  <a:lnTo>
                    <a:pt x="190500" y="88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Vrije vorm 112"/>
            <p:cNvSpPr/>
            <p:nvPr/>
          </p:nvSpPr>
          <p:spPr>
            <a:xfrm>
              <a:off x="1066800" y="355600"/>
              <a:ext cx="177801" cy="114301"/>
            </a:xfrm>
            <a:custGeom>
              <a:avLst/>
              <a:gdLst/>
              <a:ahLst/>
              <a:cxnLst/>
              <a:rect l="0" t="0" r="0" b="0"/>
              <a:pathLst>
                <a:path w="177801" h="114301">
                  <a:moveTo>
                    <a:pt x="114300" y="0"/>
                  </a:moveTo>
                  <a:lnTo>
                    <a:pt x="88900" y="12700"/>
                  </a:lnTo>
                  <a:lnTo>
                    <a:pt x="50800" y="25400"/>
                  </a:lnTo>
                  <a:lnTo>
                    <a:pt x="38100" y="50800"/>
                  </a:lnTo>
                  <a:lnTo>
                    <a:pt x="12700" y="76200"/>
                  </a:lnTo>
                  <a:lnTo>
                    <a:pt x="12700" y="88900"/>
                  </a:lnTo>
                  <a:lnTo>
                    <a:pt x="0" y="88900"/>
                  </a:lnTo>
                  <a:lnTo>
                    <a:pt x="0" y="88900"/>
                  </a:lnTo>
                  <a:lnTo>
                    <a:pt x="63500" y="114300"/>
                  </a:lnTo>
                  <a:lnTo>
                    <a:pt x="101600" y="114300"/>
                  </a:lnTo>
                  <a:lnTo>
                    <a:pt x="139700" y="101600"/>
                  </a:lnTo>
                  <a:lnTo>
                    <a:pt x="177800" y="76200"/>
                  </a:lnTo>
                  <a:lnTo>
                    <a:pt x="177800" y="63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Vrije vorm 113"/>
            <p:cNvSpPr/>
            <p:nvPr/>
          </p:nvSpPr>
          <p:spPr>
            <a:xfrm>
              <a:off x="1282700" y="266700"/>
              <a:ext cx="190501" cy="190501"/>
            </a:xfrm>
            <a:custGeom>
              <a:avLst/>
              <a:gdLst/>
              <a:ahLst/>
              <a:cxnLst/>
              <a:rect l="0" t="0" r="0" b="0"/>
              <a:pathLst>
                <a:path w="190501" h="190501">
                  <a:moveTo>
                    <a:pt x="0" y="0"/>
                  </a:moveTo>
                  <a:lnTo>
                    <a:pt x="0" y="38100"/>
                  </a:lnTo>
                  <a:lnTo>
                    <a:pt x="0" y="63500"/>
                  </a:lnTo>
                  <a:lnTo>
                    <a:pt x="0" y="88900"/>
                  </a:lnTo>
                  <a:lnTo>
                    <a:pt x="0" y="127000"/>
                  </a:lnTo>
                  <a:lnTo>
                    <a:pt x="0" y="152400"/>
                  </a:lnTo>
                  <a:lnTo>
                    <a:pt x="0" y="165100"/>
                  </a:lnTo>
                  <a:lnTo>
                    <a:pt x="0" y="177800"/>
                  </a:lnTo>
                  <a:lnTo>
                    <a:pt x="0" y="177800"/>
                  </a:lnTo>
                  <a:lnTo>
                    <a:pt x="0" y="177800"/>
                  </a:lnTo>
                  <a:lnTo>
                    <a:pt x="0" y="165100"/>
                  </a:lnTo>
                  <a:lnTo>
                    <a:pt x="12700" y="152400"/>
                  </a:lnTo>
                  <a:lnTo>
                    <a:pt x="50800" y="101600"/>
                  </a:lnTo>
                  <a:lnTo>
                    <a:pt x="63500" y="88900"/>
                  </a:lnTo>
                  <a:lnTo>
                    <a:pt x="63500" y="88900"/>
                  </a:lnTo>
                  <a:lnTo>
                    <a:pt x="63500" y="88900"/>
                  </a:lnTo>
                  <a:lnTo>
                    <a:pt x="76200" y="127000"/>
                  </a:lnTo>
                  <a:lnTo>
                    <a:pt x="88900" y="152400"/>
                  </a:lnTo>
                  <a:lnTo>
                    <a:pt x="101600" y="165100"/>
                  </a:lnTo>
                  <a:lnTo>
                    <a:pt x="114300" y="177800"/>
                  </a:lnTo>
                  <a:lnTo>
                    <a:pt x="127000" y="190500"/>
                  </a:lnTo>
                  <a:lnTo>
                    <a:pt x="152400" y="190500"/>
                  </a:lnTo>
                  <a:lnTo>
                    <a:pt x="165100" y="177800"/>
                  </a:lnTo>
                  <a:lnTo>
                    <a:pt x="190500" y="165100"/>
                  </a:lnTo>
                  <a:lnTo>
                    <a:pt x="190500" y="152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Vrije vorm 114"/>
            <p:cNvSpPr/>
            <p:nvPr/>
          </p:nvSpPr>
          <p:spPr>
            <a:xfrm>
              <a:off x="1549400" y="254000"/>
              <a:ext cx="101601" cy="190501"/>
            </a:xfrm>
            <a:custGeom>
              <a:avLst/>
              <a:gdLst/>
              <a:ahLst/>
              <a:cxnLst/>
              <a:rect l="0" t="0" r="0" b="0"/>
              <a:pathLst>
                <a:path w="101601" h="190501">
                  <a:moveTo>
                    <a:pt x="12700" y="0"/>
                  </a:moveTo>
                  <a:lnTo>
                    <a:pt x="0" y="1270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0" y="101600"/>
                  </a:lnTo>
                  <a:lnTo>
                    <a:pt x="0" y="127000"/>
                  </a:lnTo>
                  <a:lnTo>
                    <a:pt x="12700" y="152400"/>
                  </a:lnTo>
                  <a:lnTo>
                    <a:pt x="25400" y="177800"/>
                  </a:lnTo>
                  <a:lnTo>
                    <a:pt x="38100" y="177800"/>
                  </a:lnTo>
                  <a:lnTo>
                    <a:pt x="50800" y="190500"/>
                  </a:lnTo>
                  <a:lnTo>
                    <a:pt x="63500" y="190500"/>
                  </a:lnTo>
                  <a:lnTo>
                    <a:pt x="63500" y="190500"/>
                  </a:lnTo>
                  <a:lnTo>
                    <a:pt x="63500" y="190500"/>
                  </a:lnTo>
                  <a:lnTo>
                    <a:pt x="88900" y="165100"/>
                  </a:lnTo>
                  <a:lnTo>
                    <a:pt x="101600" y="165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Vrije vorm 115"/>
            <p:cNvSpPr/>
            <p:nvPr/>
          </p:nvSpPr>
          <p:spPr>
            <a:xfrm>
              <a:off x="1612900" y="3683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Vrije vorm 116"/>
            <p:cNvSpPr/>
            <p:nvPr/>
          </p:nvSpPr>
          <p:spPr>
            <a:xfrm>
              <a:off x="1676400" y="381000"/>
              <a:ext cx="127001" cy="76201"/>
            </a:xfrm>
            <a:custGeom>
              <a:avLst/>
              <a:gdLst/>
              <a:ahLst/>
              <a:cxnLst/>
              <a:rect l="0" t="0" r="0" b="0"/>
              <a:pathLst>
                <a:path w="127001" h="76201">
                  <a:moveTo>
                    <a:pt x="25400" y="25400"/>
                  </a:moveTo>
                  <a:lnTo>
                    <a:pt x="63500" y="25400"/>
                  </a:lnTo>
                  <a:lnTo>
                    <a:pt x="76200" y="25400"/>
                  </a:lnTo>
                  <a:lnTo>
                    <a:pt x="88900" y="12700"/>
                  </a:lnTo>
                  <a:lnTo>
                    <a:pt x="101600" y="0"/>
                  </a:lnTo>
                  <a:lnTo>
                    <a:pt x="76200" y="0"/>
                  </a:lnTo>
                  <a:lnTo>
                    <a:pt x="50800" y="0"/>
                  </a:lnTo>
                  <a:lnTo>
                    <a:pt x="25400" y="12700"/>
                  </a:lnTo>
                  <a:lnTo>
                    <a:pt x="12700" y="25400"/>
                  </a:lnTo>
                  <a:lnTo>
                    <a:pt x="0" y="38100"/>
                  </a:lnTo>
                  <a:lnTo>
                    <a:pt x="0" y="50800"/>
                  </a:lnTo>
                  <a:lnTo>
                    <a:pt x="12700" y="63500"/>
                  </a:lnTo>
                  <a:lnTo>
                    <a:pt x="25400" y="762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114300" y="63500"/>
                  </a:lnTo>
                  <a:lnTo>
                    <a:pt x="127000" y="63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Vrije vorm 117"/>
            <p:cNvSpPr/>
            <p:nvPr/>
          </p:nvSpPr>
          <p:spPr>
            <a:xfrm>
              <a:off x="1892300" y="330200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0" y="88900"/>
                  </a:moveTo>
                  <a:lnTo>
                    <a:pt x="0" y="114300"/>
                  </a:lnTo>
                  <a:lnTo>
                    <a:pt x="0" y="114300"/>
                  </a:lnTo>
                  <a:lnTo>
                    <a:pt x="0" y="114300"/>
                  </a:lnTo>
                  <a:lnTo>
                    <a:pt x="0" y="101600"/>
                  </a:lnTo>
                  <a:lnTo>
                    <a:pt x="0" y="88900"/>
                  </a:lnTo>
                  <a:lnTo>
                    <a:pt x="25400" y="25400"/>
                  </a:lnTo>
                  <a:lnTo>
                    <a:pt x="38100" y="12700"/>
                  </a:lnTo>
                  <a:lnTo>
                    <a:pt x="63500" y="0"/>
                  </a:lnTo>
                  <a:lnTo>
                    <a:pt x="76200" y="12700"/>
                  </a:lnTo>
                  <a:lnTo>
                    <a:pt x="76200" y="12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Vrije vorm 118"/>
            <p:cNvSpPr/>
            <p:nvPr/>
          </p:nvSpPr>
          <p:spPr>
            <a:xfrm>
              <a:off x="2159000" y="177800"/>
              <a:ext cx="139701" cy="292101"/>
            </a:xfrm>
            <a:custGeom>
              <a:avLst/>
              <a:gdLst/>
              <a:ahLst/>
              <a:cxnLst/>
              <a:rect l="0" t="0" r="0" b="0"/>
              <a:pathLst>
                <a:path w="139701" h="292101">
                  <a:moveTo>
                    <a:pt x="25400" y="0"/>
                  </a:moveTo>
                  <a:lnTo>
                    <a:pt x="25400" y="12700"/>
                  </a:lnTo>
                  <a:lnTo>
                    <a:pt x="25400" y="63500"/>
                  </a:lnTo>
                  <a:lnTo>
                    <a:pt x="25400" y="101600"/>
                  </a:lnTo>
                  <a:lnTo>
                    <a:pt x="25400" y="139700"/>
                  </a:lnTo>
                  <a:lnTo>
                    <a:pt x="12700" y="177800"/>
                  </a:lnTo>
                  <a:lnTo>
                    <a:pt x="0" y="203200"/>
                  </a:lnTo>
                  <a:lnTo>
                    <a:pt x="0" y="241300"/>
                  </a:lnTo>
                  <a:lnTo>
                    <a:pt x="0" y="254000"/>
                  </a:lnTo>
                  <a:lnTo>
                    <a:pt x="0" y="266700"/>
                  </a:lnTo>
                  <a:lnTo>
                    <a:pt x="0" y="266700"/>
                  </a:lnTo>
                  <a:lnTo>
                    <a:pt x="12700" y="254000"/>
                  </a:lnTo>
                  <a:lnTo>
                    <a:pt x="38100" y="203200"/>
                  </a:lnTo>
                  <a:lnTo>
                    <a:pt x="50800" y="177800"/>
                  </a:lnTo>
                  <a:lnTo>
                    <a:pt x="76200" y="165100"/>
                  </a:lnTo>
                  <a:lnTo>
                    <a:pt x="63500" y="165100"/>
                  </a:lnTo>
                  <a:lnTo>
                    <a:pt x="76200" y="165100"/>
                  </a:lnTo>
                  <a:lnTo>
                    <a:pt x="101600" y="190500"/>
                  </a:lnTo>
                  <a:lnTo>
                    <a:pt x="114300" y="215900"/>
                  </a:lnTo>
                  <a:lnTo>
                    <a:pt x="127000" y="241300"/>
                  </a:lnTo>
                  <a:lnTo>
                    <a:pt x="127000" y="254000"/>
                  </a:lnTo>
                  <a:lnTo>
                    <a:pt x="127000" y="279400"/>
                  </a:lnTo>
                  <a:lnTo>
                    <a:pt x="127000" y="266700"/>
                  </a:lnTo>
                  <a:lnTo>
                    <a:pt x="139700" y="292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Vrije vorm 119"/>
            <p:cNvSpPr/>
            <p:nvPr/>
          </p:nvSpPr>
          <p:spPr>
            <a:xfrm>
              <a:off x="2324100" y="381000"/>
              <a:ext cx="114301" cy="63501"/>
            </a:xfrm>
            <a:custGeom>
              <a:avLst/>
              <a:gdLst/>
              <a:ahLst/>
              <a:cxnLst/>
              <a:rect l="0" t="0" r="0" b="0"/>
              <a:pathLst>
                <a:path w="114301" h="63501">
                  <a:moveTo>
                    <a:pt x="38100" y="0"/>
                  </a:moveTo>
                  <a:lnTo>
                    <a:pt x="12700" y="25400"/>
                  </a:lnTo>
                  <a:lnTo>
                    <a:pt x="0" y="38100"/>
                  </a:lnTo>
                  <a:lnTo>
                    <a:pt x="12700" y="50800"/>
                  </a:lnTo>
                  <a:lnTo>
                    <a:pt x="25400" y="63500"/>
                  </a:lnTo>
                  <a:lnTo>
                    <a:pt x="50800" y="63500"/>
                  </a:lnTo>
                  <a:lnTo>
                    <a:pt x="63500" y="63500"/>
                  </a:lnTo>
                  <a:lnTo>
                    <a:pt x="88900" y="63500"/>
                  </a:lnTo>
                  <a:lnTo>
                    <a:pt x="114300" y="50800"/>
                  </a:lnTo>
                  <a:lnTo>
                    <a:pt x="114300" y="38100"/>
                  </a:lnTo>
                  <a:lnTo>
                    <a:pt x="114300" y="25400"/>
                  </a:lnTo>
                  <a:lnTo>
                    <a:pt x="101600" y="12700"/>
                  </a:lnTo>
                  <a:lnTo>
                    <a:pt x="76200" y="12700"/>
                  </a:lnTo>
                  <a:lnTo>
                    <a:pt x="50800" y="12700"/>
                  </a:lnTo>
                  <a:lnTo>
                    <a:pt x="25400" y="12700"/>
                  </a:lnTo>
                  <a:lnTo>
                    <a:pt x="0" y="25400"/>
                  </a:lnTo>
                  <a:lnTo>
                    <a:pt x="0" y="12700"/>
                  </a:lnTo>
                  <a:lnTo>
                    <a:pt x="12700" y="25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Vrije vorm 120"/>
            <p:cNvSpPr/>
            <p:nvPr/>
          </p:nvSpPr>
          <p:spPr>
            <a:xfrm>
              <a:off x="2501900" y="381000"/>
              <a:ext cx="139701" cy="76201"/>
            </a:xfrm>
            <a:custGeom>
              <a:avLst/>
              <a:gdLst/>
              <a:ahLst/>
              <a:cxnLst/>
              <a:rect l="0" t="0" r="0" b="0"/>
              <a:pathLst>
                <a:path w="139701" h="76201">
                  <a:moveTo>
                    <a:pt x="12700" y="0"/>
                  </a:moveTo>
                  <a:lnTo>
                    <a:pt x="0" y="38100"/>
                  </a:lnTo>
                  <a:lnTo>
                    <a:pt x="12700" y="50800"/>
                  </a:lnTo>
                  <a:lnTo>
                    <a:pt x="25400" y="63500"/>
                  </a:lnTo>
                  <a:lnTo>
                    <a:pt x="38100" y="63500"/>
                  </a:lnTo>
                  <a:lnTo>
                    <a:pt x="63500" y="63500"/>
                  </a:lnTo>
                  <a:lnTo>
                    <a:pt x="50800" y="63500"/>
                  </a:lnTo>
                  <a:lnTo>
                    <a:pt x="63500" y="63500"/>
                  </a:lnTo>
                  <a:lnTo>
                    <a:pt x="88900" y="38100"/>
                  </a:lnTo>
                  <a:lnTo>
                    <a:pt x="88900" y="38100"/>
                  </a:lnTo>
                  <a:lnTo>
                    <a:pt x="101600" y="38100"/>
                  </a:lnTo>
                  <a:lnTo>
                    <a:pt x="101600" y="25400"/>
                  </a:lnTo>
                  <a:lnTo>
                    <a:pt x="101600" y="50800"/>
                  </a:lnTo>
                  <a:lnTo>
                    <a:pt x="88900" y="50800"/>
                  </a:lnTo>
                  <a:lnTo>
                    <a:pt x="101600" y="50800"/>
                  </a:lnTo>
                  <a:lnTo>
                    <a:pt x="139700" y="76200"/>
                  </a:lnTo>
                  <a:lnTo>
                    <a:pt x="139700" y="76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Vrije vorm 121"/>
            <p:cNvSpPr/>
            <p:nvPr/>
          </p:nvSpPr>
          <p:spPr>
            <a:xfrm>
              <a:off x="2667000" y="368300"/>
              <a:ext cx="76201" cy="88901"/>
            </a:xfrm>
            <a:custGeom>
              <a:avLst/>
              <a:gdLst/>
              <a:ahLst/>
              <a:cxnLst/>
              <a:rect l="0" t="0" r="0" b="0"/>
              <a:pathLst>
                <a:path w="76201" h="88901">
                  <a:moveTo>
                    <a:pt x="63500" y="0"/>
                  </a:moveTo>
                  <a:lnTo>
                    <a:pt x="25400" y="0"/>
                  </a:lnTo>
                  <a:lnTo>
                    <a:pt x="12700" y="12700"/>
                  </a:lnTo>
                  <a:lnTo>
                    <a:pt x="12700" y="12700"/>
                  </a:lnTo>
                  <a:lnTo>
                    <a:pt x="0" y="63500"/>
                  </a:lnTo>
                  <a:lnTo>
                    <a:pt x="12700" y="76200"/>
                  </a:lnTo>
                  <a:lnTo>
                    <a:pt x="38100" y="88900"/>
                  </a:lnTo>
                  <a:lnTo>
                    <a:pt x="50800" y="88900"/>
                  </a:lnTo>
                  <a:lnTo>
                    <a:pt x="63500" y="88900"/>
                  </a:lnTo>
                  <a:lnTo>
                    <a:pt x="76200" y="76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Vrije vorm 122"/>
            <p:cNvSpPr/>
            <p:nvPr/>
          </p:nvSpPr>
          <p:spPr>
            <a:xfrm>
              <a:off x="2768600" y="30480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12700" y="0"/>
                  </a:moveTo>
                  <a:lnTo>
                    <a:pt x="12700" y="25400"/>
                  </a:lnTo>
                  <a:lnTo>
                    <a:pt x="12700" y="50800"/>
                  </a:lnTo>
                  <a:lnTo>
                    <a:pt x="12700" y="76200"/>
                  </a:lnTo>
                  <a:lnTo>
                    <a:pt x="12700" y="101600"/>
                  </a:lnTo>
                  <a:lnTo>
                    <a:pt x="0" y="127000"/>
                  </a:lnTo>
                  <a:lnTo>
                    <a:pt x="0" y="139700"/>
                  </a:lnTo>
                  <a:lnTo>
                    <a:pt x="0" y="139700"/>
                  </a:lnTo>
                  <a:lnTo>
                    <a:pt x="0" y="152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Vrije vorm 123"/>
            <p:cNvSpPr/>
            <p:nvPr/>
          </p:nvSpPr>
          <p:spPr>
            <a:xfrm>
              <a:off x="2870200" y="254000"/>
              <a:ext cx="101601" cy="215901"/>
            </a:xfrm>
            <a:custGeom>
              <a:avLst/>
              <a:gdLst/>
              <a:ahLst/>
              <a:cxnLst/>
              <a:rect l="0" t="0" r="0" b="0"/>
              <a:pathLst>
                <a:path w="101601" h="215901">
                  <a:moveTo>
                    <a:pt x="12700" y="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2700"/>
                  </a:lnTo>
                  <a:lnTo>
                    <a:pt x="12700" y="12700"/>
                  </a:lnTo>
                  <a:lnTo>
                    <a:pt x="0" y="76200"/>
                  </a:lnTo>
                  <a:lnTo>
                    <a:pt x="0" y="101600"/>
                  </a:lnTo>
                  <a:lnTo>
                    <a:pt x="0" y="127000"/>
                  </a:lnTo>
                  <a:lnTo>
                    <a:pt x="0" y="152400"/>
                  </a:lnTo>
                  <a:lnTo>
                    <a:pt x="0" y="177800"/>
                  </a:lnTo>
                  <a:lnTo>
                    <a:pt x="0" y="165100"/>
                  </a:lnTo>
                  <a:lnTo>
                    <a:pt x="0" y="177800"/>
                  </a:lnTo>
                  <a:lnTo>
                    <a:pt x="12700" y="203200"/>
                  </a:lnTo>
                  <a:lnTo>
                    <a:pt x="0" y="215900"/>
                  </a:lnTo>
                  <a:lnTo>
                    <a:pt x="12700" y="215900"/>
                  </a:lnTo>
                  <a:lnTo>
                    <a:pt x="63500" y="190500"/>
                  </a:lnTo>
                  <a:lnTo>
                    <a:pt x="88900" y="190500"/>
                  </a:lnTo>
                  <a:lnTo>
                    <a:pt x="101600" y="177800"/>
                  </a:lnTo>
                  <a:lnTo>
                    <a:pt x="101600" y="190500"/>
                  </a:lnTo>
                  <a:lnTo>
                    <a:pt x="101600" y="177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Vrije vorm 124"/>
            <p:cNvSpPr/>
            <p:nvPr/>
          </p:nvSpPr>
          <p:spPr>
            <a:xfrm>
              <a:off x="2819400" y="3683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25400" y="0"/>
                  </a:lnTo>
                  <a:lnTo>
                    <a:pt x="50800" y="0"/>
                  </a:lnTo>
                  <a:lnTo>
                    <a:pt x="88900" y="0"/>
                  </a:lnTo>
                  <a:lnTo>
                    <a:pt x="1143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Vrije vorm 125"/>
            <p:cNvSpPr/>
            <p:nvPr/>
          </p:nvSpPr>
          <p:spPr>
            <a:xfrm>
              <a:off x="1054100" y="685800"/>
              <a:ext cx="469901" cy="114301"/>
            </a:xfrm>
            <a:custGeom>
              <a:avLst/>
              <a:gdLst/>
              <a:ahLst/>
              <a:cxnLst/>
              <a:rect l="0" t="0" r="0" b="0"/>
              <a:pathLst>
                <a:path w="469901" h="114301">
                  <a:moveTo>
                    <a:pt x="0" y="76200"/>
                  </a:moveTo>
                  <a:lnTo>
                    <a:pt x="0" y="76200"/>
                  </a:lnTo>
                  <a:lnTo>
                    <a:pt x="12700" y="63500"/>
                  </a:lnTo>
                  <a:lnTo>
                    <a:pt x="63500" y="38100"/>
                  </a:lnTo>
                  <a:lnTo>
                    <a:pt x="76200" y="25400"/>
                  </a:lnTo>
                  <a:lnTo>
                    <a:pt x="88900" y="12700"/>
                  </a:lnTo>
                  <a:lnTo>
                    <a:pt x="101600" y="12700"/>
                  </a:lnTo>
                  <a:lnTo>
                    <a:pt x="88900" y="12700"/>
                  </a:lnTo>
                  <a:lnTo>
                    <a:pt x="50800" y="12700"/>
                  </a:lnTo>
                  <a:lnTo>
                    <a:pt x="38100" y="25400"/>
                  </a:lnTo>
                  <a:lnTo>
                    <a:pt x="38100" y="25400"/>
                  </a:lnTo>
                  <a:lnTo>
                    <a:pt x="38100" y="25400"/>
                  </a:lnTo>
                  <a:lnTo>
                    <a:pt x="12700" y="76200"/>
                  </a:lnTo>
                  <a:lnTo>
                    <a:pt x="12700" y="88900"/>
                  </a:lnTo>
                  <a:lnTo>
                    <a:pt x="12700" y="101600"/>
                  </a:lnTo>
                  <a:lnTo>
                    <a:pt x="38100" y="101600"/>
                  </a:lnTo>
                  <a:lnTo>
                    <a:pt x="50800" y="114300"/>
                  </a:lnTo>
                  <a:lnTo>
                    <a:pt x="76200" y="114300"/>
                  </a:lnTo>
                  <a:lnTo>
                    <a:pt x="101600" y="101600"/>
                  </a:lnTo>
                  <a:lnTo>
                    <a:pt x="127000" y="101600"/>
                  </a:lnTo>
                  <a:lnTo>
                    <a:pt x="152400" y="88900"/>
                  </a:lnTo>
                  <a:lnTo>
                    <a:pt x="165100" y="76200"/>
                  </a:lnTo>
                  <a:lnTo>
                    <a:pt x="190500" y="63500"/>
                  </a:lnTo>
                  <a:lnTo>
                    <a:pt x="203200" y="38100"/>
                  </a:lnTo>
                  <a:lnTo>
                    <a:pt x="215900" y="25400"/>
                  </a:lnTo>
                  <a:lnTo>
                    <a:pt x="228600" y="25400"/>
                  </a:lnTo>
                  <a:lnTo>
                    <a:pt x="228600" y="12700"/>
                  </a:lnTo>
                  <a:lnTo>
                    <a:pt x="215900" y="12700"/>
                  </a:lnTo>
                  <a:lnTo>
                    <a:pt x="215900" y="0"/>
                  </a:lnTo>
                  <a:lnTo>
                    <a:pt x="215900" y="0"/>
                  </a:lnTo>
                  <a:lnTo>
                    <a:pt x="177800" y="25400"/>
                  </a:lnTo>
                  <a:lnTo>
                    <a:pt x="165100" y="38100"/>
                  </a:lnTo>
                  <a:lnTo>
                    <a:pt x="152400" y="38100"/>
                  </a:lnTo>
                  <a:lnTo>
                    <a:pt x="165100" y="76200"/>
                  </a:lnTo>
                  <a:lnTo>
                    <a:pt x="177800" y="88900"/>
                  </a:lnTo>
                  <a:lnTo>
                    <a:pt x="190500" y="88900"/>
                  </a:lnTo>
                  <a:lnTo>
                    <a:pt x="215900" y="88900"/>
                  </a:lnTo>
                  <a:lnTo>
                    <a:pt x="241300" y="88900"/>
                  </a:lnTo>
                  <a:lnTo>
                    <a:pt x="266700" y="76200"/>
                  </a:lnTo>
                  <a:lnTo>
                    <a:pt x="279400" y="63500"/>
                  </a:lnTo>
                  <a:lnTo>
                    <a:pt x="292100" y="50800"/>
                  </a:lnTo>
                  <a:lnTo>
                    <a:pt x="304800" y="38100"/>
                  </a:lnTo>
                  <a:lnTo>
                    <a:pt x="317500" y="25400"/>
                  </a:lnTo>
                  <a:lnTo>
                    <a:pt x="330200" y="25400"/>
                  </a:lnTo>
                  <a:lnTo>
                    <a:pt x="330200" y="12700"/>
                  </a:lnTo>
                  <a:lnTo>
                    <a:pt x="330200" y="12700"/>
                  </a:lnTo>
                  <a:lnTo>
                    <a:pt x="330200" y="38100"/>
                  </a:lnTo>
                  <a:lnTo>
                    <a:pt x="330200" y="63500"/>
                  </a:lnTo>
                  <a:lnTo>
                    <a:pt x="330200" y="76200"/>
                  </a:lnTo>
                  <a:lnTo>
                    <a:pt x="330200" y="88900"/>
                  </a:lnTo>
                  <a:lnTo>
                    <a:pt x="330200" y="88900"/>
                  </a:lnTo>
                  <a:lnTo>
                    <a:pt x="330200" y="88900"/>
                  </a:lnTo>
                  <a:lnTo>
                    <a:pt x="368300" y="63500"/>
                  </a:lnTo>
                  <a:lnTo>
                    <a:pt x="393700" y="38100"/>
                  </a:lnTo>
                  <a:lnTo>
                    <a:pt x="393700" y="25400"/>
                  </a:lnTo>
                  <a:lnTo>
                    <a:pt x="393700" y="25400"/>
                  </a:lnTo>
                  <a:lnTo>
                    <a:pt x="419100" y="38100"/>
                  </a:lnTo>
                  <a:lnTo>
                    <a:pt x="431800" y="50800"/>
                  </a:lnTo>
                  <a:lnTo>
                    <a:pt x="444500" y="63500"/>
                  </a:lnTo>
                  <a:lnTo>
                    <a:pt x="444500" y="76200"/>
                  </a:lnTo>
                  <a:lnTo>
                    <a:pt x="469900" y="88900"/>
                  </a:lnTo>
                  <a:lnTo>
                    <a:pt x="469900" y="88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Vrije vorm 126"/>
            <p:cNvSpPr/>
            <p:nvPr/>
          </p:nvSpPr>
          <p:spPr>
            <a:xfrm>
              <a:off x="1778000" y="609600"/>
              <a:ext cx="12701" cy="203201"/>
            </a:xfrm>
            <a:custGeom>
              <a:avLst/>
              <a:gdLst/>
              <a:ahLst/>
              <a:cxnLst/>
              <a:rect l="0" t="0" r="0" b="0"/>
              <a:pathLst>
                <a:path w="12701" h="203201">
                  <a:moveTo>
                    <a:pt x="0" y="0"/>
                  </a:moveTo>
                  <a:lnTo>
                    <a:pt x="0" y="12700"/>
                  </a:lnTo>
                  <a:lnTo>
                    <a:pt x="0" y="50800"/>
                  </a:lnTo>
                  <a:lnTo>
                    <a:pt x="12700" y="88900"/>
                  </a:lnTo>
                  <a:lnTo>
                    <a:pt x="12700" y="101600"/>
                  </a:lnTo>
                  <a:lnTo>
                    <a:pt x="12700" y="127000"/>
                  </a:lnTo>
                  <a:lnTo>
                    <a:pt x="12700" y="152400"/>
                  </a:lnTo>
                  <a:lnTo>
                    <a:pt x="12700" y="165100"/>
                  </a:lnTo>
                  <a:lnTo>
                    <a:pt x="12700" y="177800"/>
                  </a:lnTo>
                  <a:lnTo>
                    <a:pt x="12700" y="177800"/>
                  </a:lnTo>
                  <a:lnTo>
                    <a:pt x="12700" y="190500"/>
                  </a:lnTo>
                  <a:lnTo>
                    <a:pt x="12700" y="203200"/>
                  </a:lnTo>
                  <a:lnTo>
                    <a:pt x="12700" y="203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Vrije vorm 127"/>
            <p:cNvSpPr/>
            <p:nvPr/>
          </p:nvSpPr>
          <p:spPr>
            <a:xfrm>
              <a:off x="1727200" y="7112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0"/>
                  </a:moveTo>
                  <a:lnTo>
                    <a:pt x="25400" y="12700"/>
                  </a:lnTo>
                  <a:lnTo>
                    <a:pt x="50800" y="12700"/>
                  </a:lnTo>
                  <a:lnTo>
                    <a:pt x="76200" y="12700"/>
                  </a:lnTo>
                  <a:lnTo>
                    <a:pt x="101600" y="0"/>
                  </a:lnTo>
                  <a:lnTo>
                    <a:pt x="114300" y="0"/>
                  </a:lnTo>
                  <a:lnTo>
                    <a:pt x="1270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Vrije vorm 128"/>
            <p:cNvSpPr/>
            <p:nvPr/>
          </p:nvSpPr>
          <p:spPr>
            <a:xfrm>
              <a:off x="1841500" y="685800"/>
              <a:ext cx="241301" cy="101601"/>
            </a:xfrm>
            <a:custGeom>
              <a:avLst/>
              <a:gdLst/>
              <a:ahLst/>
              <a:cxnLst/>
              <a:rect l="0" t="0" r="0" b="0"/>
              <a:pathLst>
                <a:path w="241301" h="101601">
                  <a:moveTo>
                    <a:pt x="25400" y="12700"/>
                  </a:moveTo>
                  <a:lnTo>
                    <a:pt x="12700" y="38100"/>
                  </a:lnTo>
                  <a:lnTo>
                    <a:pt x="0" y="63500"/>
                  </a:lnTo>
                  <a:lnTo>
                    <a:pt x="0" y="76200"/>
                  </a:lnTo>
                  <a:lnTo>
                    <a:pt x="0" y="88900"/>
                  </a:lnTo>
                  <a:lnTo>
                    <a:pt x="12700" y="101600"/>
                  </a:lnTo>
                  <a:lnTo>
                    <a:pt x="0" y="101600"/>
                  </a:lnTo>
                  <a:lnTo>
                    <a:pt x="12700" y="101600"/>
                  </a:lnTo>
                  <a:lnTo>
                    <a:pt x="50800" y="88900"/>
                  </a:lnTo>
                  <a:lnTo>
                    <a:pt x="76200" y="88900"/>
                  </a:lnTo>
                  <a:lnTo>
                    <a:pt x="88900" y="63500"/>
                  </a:lnTo>
                  <a:lnTo>
                    <a:pt x="88900" y="50800"/>
                  </a:lnTo>
                  <a:lnTo>
                    <a:pt x="88900" y="25400"/>
                  </a:lnTo>
                  <a:lnTo>
                    <a:pt x="76200" y="25400"/>
                  </a:lnTo>
                  <a:lnTo>
                    <a:pt x="63500" y="12700"/>
                  </a:lnTo>
                  <a:lnTo>
                    <a:pt x="50800" y="12700"/>
                  </a:lnTo>
                  <a:lnTo>
                    <a:pt x="25400" y="12700"/>
                  </a:lnTo>
                  <a:lnTo>
                    <a:pt x="25400" y="25400"/>
                  </a:lnTo>
                  <a:lnTo>
                    <a:pt x="12700" y="25400"/>
                  </a:lnTo>
                  <a:lnTo>
                    <a:pt x="12700" y="25400"/>
                  </a:lnTo>
                  <a:lnTo>
                    <a:pt x="50800" y="381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88900" y="63500"/>
                  </a:lnTo>
                  <a:lnTo>
                    <a:pt x="114300" y="63500"/>
                  </a:lnTo>
                  <a:lnTo>
                    <a:pt x="127000" y="63500"/>
                  </a:lnTo>
                  <a:lnTo>
                    <a:pt x="152400" y="50800"/>
                  </a:lnTo>
                  <a:lnTo>
                    <a:pt x="177800" y="38100"/>
                  </a:lnTo>
                  <a:lnTo>
                    <a:pt x="177800" y="25400"/>
                  </a:lnTo>
                  <a:lnTo>
                    <a:pt x="177800" y="38100"/>
                  </a:lnTo>
                  <a:lnTo>
                    <a:pt x="190500" y="25400"/>
                  </a:lnTo>
                  <a:lnTo>
                    <a:pt x="177800" y="12700"/>
                  </a:lnTo>
                  <a:lnTo>
                    <a:pt x="165100" y="0"/>
                  </a:lnTo>
                  <a:lnTo>
                    <a:pt x="139700" y="12700"/>
                  </a:lnTo>
                  <a:lnTo>
                    <a:pt x="114300" y="12700"/>
                  </a:lnTo>
                  <a:lnTo>
                    <a:pt x="114300" y="25400"/>
                  </a:lnTo>
                  <a:lnTo>
                    <a:pt x="101600" y="38100"/>
                  </a:lnTo>
                  <a:lnTo>
                    <a:pt x="101600" y="63500"/>
                  </a:lnTo>
                  <a:lnTo>
                    <a:pt x="114300" y="76200"/>
                  </a:lnTo>
                  <a:lnTo>
                    <a:pt x="127000" y="76200"/>
                  </a:lnTo>
                  <a:lnTo>
                    <a:pt x="165100" y="88900"/>
                  </a:lnTo>
                  <a:lnTo>
                    <a:pt x="190500" y="88900"/>
                  </a:lnTo>
                  <a:lnTo>
                    <a:pt x="228600" y="88900"/>
                  </a:lnTo>
                  <a:lnTo>
                    <a:pt x="241300" y="76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Vrije vorm 129"/>
            <p:cNvSpPr/>
            <p:nvPr/>
          </p:nvSpPr>
          <p:spPr>
            <a:xfrm>
              <a:off x="2082800" y="673100"/>
              <a:ext cx="63501" cy="101601"/>
            </a:xfrm>
            <a:custGeom>
              <a:avLst/>
              <a:gdLst/>
              <a:ahLst/>
              <a:cxnLst/>
              <a:rect l="0" t="0" r="0" b="0"/>
              <a:pathLst>
                <a:path w="63501" h="1016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  <a:lnTo>
                    <a:pt x="50800" y="38100"/>
                  </a:lnTo>
                  <a:lnTo>
                    <a:pt x="63500" y="50800"/>
                  </a:lnTo>
                  <a:lnTo>
                    <a:pt x="63500" y="63500"/>
                  </a:lnTo>
                  <a:lnTo>
                    <a:pt x="50800" y="88900"/>
                  </a:lnTo>
                  <a:lnTo>
                    <a:pt x="50800" y="101600"/>
                  </a:lnTo>
                  <a:lnTo>
                    <a:pt x="50800" y="101600"/>
                  </a:lnTo>
                  <a:lnTo>
                    <a:pt x="12700" y="101600"/>
                  </a:lnTo>
                  <a:lnTo>
                    <a:pt x="12700" y="101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Vrije vorm 130"/>
            <p:cNvSpPr/>
            <p:nvPr/>
          </p:nvSpPr>
          <p:spPr>
            <a:xfrm>
              <a:off x="2184400" y="673100"/>
              <a:ext cx="114301" cy="203201"/>
            </a:xfrm>
            <a:custGeom>
              <a:avLst/>
              <a:gdLst/>
              <a:ahLst/>
              <a:cxnLst/>
              <a:rect l="0" t="0" r="0" b="0"/>
              <a:pathLst>
                <a:path w="114301" h="203201">
                  <a:moveTo>
                    <a:pt x="12700" y="76200"/>
                  </a:moveTo>
                  <a:lnTo>
                    <a:pt x="25400" y="114300"/>
                  </a:lnTo>
                  <a:lnTo>
                    <a:pt x="12700" y="139700"/>
                  </a:lnTo>
                  <a:lnTo>
                    <a:pt x="12700" y="165100"/>
                  </a:lnTo>
                  <a:lnTo>
                    <a:pt x="12700" y="190500"/>
                  </a:lnTo>
                  <a:lnTo>
                    <a:pt x="12700" y="203200"/>
                  </a:lnTo>
                  <a:lnTo>
                    <a:pt x="12700" y="190500"/>
                  </a:lnTo>
                  <a:lnTo>
                    <a:pt x="0" y="190500"/>
                  </a:lnTo>
                  <a:lnTo>
                    <a:pt x="0" y="190500"/>
                  </a:lnTo>
                  <a:lnTo>
                    <a:pt x="0" y="165100"/>
                  </a:lnTo>
                  <a:lnTo>
                    <a:pt x="0" y="88900"/>
                  </a:lnTo>
                  <a:lnTo>
                    <a:pt x="12700" y="63500"/>
                  </a:lnTo>
                  <a:lnTo>
                    <a:pt x="12700" y="38100"/>
                  </a:lnTo>
                  <a:lnTo>
                    <a:pt x="25400" y="25400"/>
                  </a:lnTo>
                  <a:lnTo>
                    <a:pt x="50800" y="0"/>
                  </a:lnTo>
                  <a:lnTo>
                    <a:pt x="63500" y="0"/>
                  </a:lnTo>
                  <a:lnTo>
                    <a:pt x="88900" y="0"/>
                  </a:lnTo>
                  <a:lnTo>
                    <a:pt x="101600" y="0"/>
                  </a:lnTo>
                  <a:lnTo>
                    <a:pt x="114300" y="12700"/>
                  </a:lnTo>
                  <a:lnTo>
                    <a:pt x="114300" y="25400"/>
                  </a:lnTo>
                  <a:lnTo>
                    <a:pt x="114300" y="38100"/>
                  </a:lnTo>
                  <a:lnTo>
                    <a:pt x="88900" y="63500"/>
                  </a:lnTo>
                  <a:lnTo>
                    <a:pt x="76200" y="76200"/>
                  </a:lnTo>
                  <a:lnTo>
                    <a:pt x="63500" y="88900"/>
                  </a:lnTo>
                  <a:lnTo>
                    <a:pt x="38100" y="88900"/>
                  </a:lnTo>
                  <a:lnTo>
                    <a:pt x="12700" y="88900"/>
                  </a:lnTo>
                  <a:lnTo>
                    <a:pt x="12700" y="76200"/>
                  </a:lnTo>
                  <a:lnTo>
                    <a:pt x="12700" y="88900"/>
                  </a:lnTo>
                  <a:lnTo>
                    <a:pt x="0" y="88900"/>
                  </a:lnTo>
                  <a:lnTo>
                    <a:pt x="12700" y="50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Vrije vorm 131"/>
            <p:cNvSpPr/>
            <p:nvPr/>
          </p:nvSpPr>
          <p:spPr>
            <a:xfrm>
              <a:off x="2336800" y="660400"/>
              <a:ext cx="88901" cy="88901"/>
            </a:xfrm>
            <a:custGeom>
              <a:avLst/>
              <a:gdLst/>
              <a:ahLst/>
              <a:cxnLst/>
              <a:rect l="0" t="0" r="0" b="0"/>
              <a:pathLst>
                <a:path w="88901" h="88901">
                  <a:moveTo>
                    <a:pt x="0" y="63500"/>
                  </a:moveTo>
                  <a:lnTo>
                    <a:pt x="12700" y="88900"/>
                  </a:lnTo>
                  <a:lnTo>
                    <a:pt x="12700" y="88900"/>
                  </a:lnTo>
                  <a:lnTo>
                    <a:pt x="12700" y="88900"/>
                  </a:lnTo>
                  <a:lnTo>
                    <a:pt x="12700" y="76200"/>
                  </a:lnTo>
                  <a:lnTo>
                    <a:pt x="12700" y="63500"/>
                  </a:lnTo>
                  <a:lnTo>
                    <a:pt x="25400" y="12700"/>
                  </a:lnTo>
                  <a:lnTo>
                    <a:pt x="38100" y="0"/>
                  </a:lnTo>
                  <a:lnTo>
                    <a:pt x="25400" y="0"/>
                  </a:lnTo>
                  <a:lnTo>
                    <a:pt x="38100" y="0"/>
                  </a:lnTo>
                  <a:lnTo>
                    <a:pt x="88900" y="12700"/>
                  </a:lnTo>
                  <a:lnTo>
                    <a:pt x="88900" y="12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Vrije vorm 132"/>
            <p:cNvSpPr/>
            <p:nvPr/>
          </p:nvSpPr>
          <p:spPr>
            <a:xfrm>
              <a:off x="2425700" y="673100"/>
              <a:ext cx="215901" cy="114301"/>
            </a:xfrm>
            <a:custGeom>
              <a:avLst/>
              <a:gdLst/>
              <a:ahLst/>
              <a:cxnLst/>
              <a:rect l="0" t="0" r="0" b="0"/>
              <a:pathLst>
                <a:path w="215901" h="114301">
                  <a:moveTo>
                    <a:pt x="101600" y="0"/>
                  </a:moveTo>
                  <a:lnTo>
                    <a:pt x="76200" y="0"/>
                  </a:lnTo>
                  <a:lnTo>
                    <a:pt x="50800" y="0"/>
                  </a:lnTo>
                  <a:lnTo>
                    <a:pt x="38100" y="0"/>
                  </a:lnTo>
                  <a:lnTo>
                    <a:pt x="12700" y="12700"/>
                  </a:lnTo>
                  <a:lnTo>
                    <a:pt x="0" y="25400"/>
                  </a:lnTo>
                  <a:lnTo>
                    <a:pt x="0" y="50800"/>
                  </a:lnTo>
                  <a:lnTo>
                    <a:pt x="12700" y="76200"/>
                  </a:lnTo>
                  <a:lnTo>
                    <a:pt x="25400" y="76200"/>
                  </a:lnTo>
                  <a:lnTo>
                    <a:pt x="50800" y="88900"/>
                  </a:lnTo>
                  <a:lnTo>
                    <a:pt x="63500" y="88900"/>
                  </a:lnTo>
                  <a:lnTo>
                    <a:pt x="76200" y="76200"/>
                  </a:lnTo>
                  <a:lnTo>
                    <a:pt x="76200" y="88900"/>
                  </a:lnTo>
                  <a:lnTo>
                    <a:pt x="76200" y="76200"/>
                  </a:lnTo>
                  <a:lnTo>
                    <a:pt x="101600" y="38100"/>
                  </a:lnTo>
                  <a:lnTo>
                    <a:pt x="114300" y="25400"/>
                  </a:lnTo>
                  <a:lnTo>
                    <a:pt x="114300" y="12700"/>
                  </a:lnTo>
                  <a:lnTo>
                    <a:pt x="114300" y="25400"/>
                  </a:lnTo>
                  <a:lnTo>
                    <a:pt x="114300" y="25400"/>
                  </a:lnTo>
                  <a:lnTo>
                    <a:pt x="139700" y="76200"/>
                  </a:lnTo>
                  <a:lnTo>
                    <a:pt x="152400" y="101600"/>
                  </a:lnTo>
                  <a:lnTo>
                    <a:pt x="177800" y="101600"/>
                  </a:lnTo>
                  <a:lnTo>
                    <a:pt x="203200" y="114300"/>
                  </a:lnTo>
                  <a:lnTo>
                    <a:pt x="215900" y="101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Vrije vorm 133"/>
            <p:cNvSpPr/>
            <p:nvPr/>
          </p:nvSpPr>
          <p:spPr>
            <a:xfrm>
              <a:off x="2641600" y="685800"/>
              <a:ext cx="165101" cy="101601"/>
            </a:xfrm>
            <a:custGeom>
              <a:avLst/>
              <a:gdLst/>
              <a:ahLst/>
              <a:cxnLst/>
              <a:rect l="0" t="0" r="0" b="0"/>
              <a:pathLst>
                <a:path w="165101" h="101601">
                  <a:moveTo>
                    <a:pt x="63500" y="0"/>
                  </a:moveTo>
                  <a:lnTo>
                    <a:pt x="25400" y="0"/>
                  </a:lnTo>
                  <a:lnTo>
                    <a:pt x="12700" y="12700"/>
                  </a:lnTo>
                  <a:lnTo>
                    <a:pt x="0" y="25400"/>
                  </a:lnTo>
                  <a:lnTo>
                    <a:pt x="0" y="12700"/>
                  </a:lnTo>
                  <a:lnTo>
                    <a:pt x="0" y="25400"/>
                  </a:lnTo>
                  <a:lnTo>
                    <a:pt x="0" y="63500"/>
                  </a:lnTo>
                  <a:lnTo>
                    <a:pt x="0" y="76200"/>
                  </a:lnTo>
                  <a:lnTo>
                    <a:pt x="12700" y="88900"/>
                  </a:lnTo>
                  <a:lnTo>
                    <a:pt x="38100" y="88900"/>
                  </a:lnTo>
                  <a:lnTo>
                    <a:pt x="63500" y="88900"/>
                  </a:lnTo>
                  <a:lnTo>
                    <a:pt x="76200" y="76200"/>
                  </a:lnTo>
                  <a:lnTo>
                    <a:pt x="88900" y="63500"/>
                  </a:lnTo>
                  <a:lnTo>
                    <a:pt x="88900" y="38100"/>
                  </a:lnTo>
                  <a:lnTo>
                    <a:pt x="88900" y="38100"/>
                  </a:lnTo>
                  <a:lnTo>
                    <a:pt x="101600" y="38100"/>
                  </a:lnTo>
                  <a:lnTo>
                    <a:pt x="88900" y="38100"/>
                  </a:lnTo>
                  <a:lnTo>
                    <a:pt x="88900" y="50800"/>
                  </a:lnTo>
                  <a:lnTo>
                    <a:pt x="114300" y="88900"/>
                  </a:lnTo>
                  <a:lnTo>
                    <a:pt x="127000" y="101600"/>
                  </a:lnTo>
                  <a:lnTo>
                    <a:pt x="139700" y="88900"/>
                  </a:lnTo>
                  <a:lnTo>
                    <a:pt x="152400" y="76200"/>
                  </a:lnTo>
                  <a:lnTo>
                    <a:pt x="165100" y="76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Vrije vorm 134"/>
            <p:cNvSpPr/>
            <p:nvPr/>
          </p:nvSpPr>
          <p:spPr>
            <a:xfrm>
              <a:off x="2832100" y="609600"/>
              <a:ext cx="165101" cy="203201"/>
            </a:xfrm>
            <a:custGeom>
              <a:avLst/>
              <a:gdLst/>
              <a:ahLst/>
              <a:cxnLst/>
              <a:rect l="0" t="0" r="0" b="0"/>
              <a:pathLst>
                <a:path w="165101" h="203201">
                  <a:moveTo>
                    <a:pt x="12700" y="0"/>
                  </a:moveTo>
                  <a:lnTo>
                    <a:pt x="12700" y="25400"/>
                  </a:lnTo>
                  <a:lnTo>
                    <a:pt x="0" y="254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0" y="139700"/>
                  </a:lnTo>
                  <a:lnTo>
                    <a:pt x="0" y="152400"/>
                  </a:lnTo>
                  <a:lnTo>
                    <a:pt x="12700" y="165100"/>
                  </a:lnTo>
                  <a:lnTo>
                    <a:pt x="0" y="165100"/>
                  </a:lnTo>
                  <a:lnTo>
                    <a:pt x="38100" y="165100"/>
                  </a:lnTo>
                  <a:lnTo>
                    <a:pt x="25400" y="165100"/>
                  </a:lnTo>
                  <a:lnTo>
                    <a:pt x="38100" y="165100"/>
                  </a:lnTo>
                  <a:lnTo>
                    <a:pt x="63500" y="139700"/>
                  </a:lnTo>
                  <a:lnTo>
                    <a:pt x="63500" y="127000"/>
                  </a:lnTo>
                  <a:lnTo>
                    <a:pt x="63500" y="139700"/>
                  </a:lnTo>
                  <a:lnTo>
                    <a:pt x="63500" y="139700"/>
                  </a:lnTo>
                  <a:lnTo>
                    <a:pt x="63500" y="152400"/>
                  </a:lnTo>
                  <a:lnTo>
                    <a:pt x="114300" y="177800"/>
                  </a:lnTo>
                  <a:lnTo>
                    <a:pt x="152400" y="203200"/>
                  </a:lnTo>
                  <a:lnTo>
                    <a:pt x="165100" y="203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Vrije vorm 135"/>
            <p:cNvSpPr/>
            <p:nvPr/>
          </p:nvSpPr>
          <p:spPr>
            <a:xfrm>
              <a:off x="5308600" y="723900"/>
              <a:ext cx="76201" cy="571501"/>
            </a:xfrm>
            <a:custGeom>
              <a:avLst/>
              <a:gdLst/>
              <a:ahLst/>
              <a:cxnLst/>
              <a:rect l="0" t="0" r="0" b="0"/>
              <a:pathLst>
                <a:path w="76201" h="571501">
                  <a:moveTo>
                    <a:pt x="76200" y="0"/>
                  </a:moveTo>
                  <a:lnTo>
                    <a:pt x="76200" y="12700"/>
                  </a:lnTo>
                  <a:lnTo>
                    <a:pt x="76200" y="25400"/>
                  </a:lnTo>
                  <a:lnTo>
                    <a:pt x="76200" y="127000"/>
                  </a:lnTo>
                  <a:lnTo>
                    <a:pt x="63500" y="177800"/>
                  </a:lnTo>
                  <a:lnTo>
                    <a:pt x="50800" y="241300"/>
                  </a:lnTo>
                  <a:lnTo>
                    <a:pt x="38100" y="292100"/>
                  </a:lnTo>
                  <a:lnTo>
                    <a:pt x="25400" y="355600"/>
                  </a:lnTo>
                  <a:lnTo>
                    <a:pt x="25400" y="406400"/>
                  </a:lnTo>
                  <a:lnTo>
                    <a:pt x="25400" y="469900"/>
                  </a:lnTo>
                  <a:lnTo>
                    <a:pt x="12700" y="508000"/>
                  </a:lnTo>
                  <a:lnTo>
                    <a:pt x="12700" y="546100"/>
                  </a:lnTo>
                  <a:lnTo>
                    <a:pt x="0" y="571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Vrije vorm 136"/>
            <p:cNvSpPr/>
            <p:nvPr/>
          </p:nvSpPr>
          <p:spPr>
            <a:xfrm>
              <a:off x="5397500" y="1117600"/>
              <a:ext cx="165101" cy="165101"/>
            </a:xfrm>
            <a:custGeom>
              <a:avLst/>
              <a:gdLst/>
              <a:ahLst/>
              <a:cxnLst/>
              <a:rect l="0" t="0" r="0" b="0"/>
              <a:pathLst>
                <a:path w="165101" h="165101">
                  <a:moveTo>
                    <a:pt x="0" y="76200"/>
                  </a:moveTo>
                  <a:lnTo>
                    <a:pt x="12700" y="76200"/>
                  </a:lnTo>
                  <a:lnTo>
                    <a:pt x="12700" y="88900"/>
                  </a:lnTo>
                  <a:lnTo>
                    <a:pt x="25400" y="88900"/>
                  </a:lnTo>
                  <a:lnTo>
                    <a:pt x="88900" y="50800"/>
                  </a:lnTo>
                  <a:lnTo>
                    <a:pt x="127000" y="50800"/>
                  </a:lnTo>
                  <a:lnTo>
                    <a:pt x="152400" y="38100"/>
                  </a:lnTo>
                  <a:lnTo>
                    <a:pt x="165100" y="12700"/>
                  </a:lnTo>
                  <a:lnTo>
                    <a:pt x="165100" y="0"/>
                  </a:lnTo>
                  <a:lnTo>
                    <a:pt x="165100" y="0"/>
                  </a:lnTo>
                  <a:lnTo>
                    <a:pt x="165100" y="0"/>
                  </a:lnTo>
                  <a:lnTo>
                    <a:pt x="165100" y="0"/>
                  </a:lnTo>
                  <a:lnTo>
                    <a:pt x="114300" y="12700"/>
                  </a:lnTo>
                  <a:lnTo>
                    <a:pt x="76200" y="25400"/>
                  </a:lnTo>
                  <a:lnTo>
                    <a:pt x="50800" y="50800"/>
                  </a:lnTo>
                  <a:lnTo>
                    <a:pt x="25400" y="76200"/>
                  </a:lnTo>
                  <a:lnTo>
                    <a:pt x="12700" y="101600"/>
                  </a:lnTo>
                  <a:lnTo>
                    <a:pt x="0" y="127000"/>
                  </a:lnTo>
                  <a:lnTo>
                    <a:pt x="12700" y="152400"/>
                  </a:lnTo>
                  <a:lnTo>
                    <a:pt x="38100" y="165100"/>
                  </a:lnTo>
                  <a:lnTo>
                    <a:pt x="63500" y="165100"/>
                  </a:lnTo>
                  <a:lnTo>
                    <a:pt x="101600" y="165100"/>
                  </a:lnTo>
                  <a:lnTo>
                    <a:pt x="114300" y="165100"/>
                  </a:lnTo>
                  <a:lnTo>
                    <a:pt x="127000" y="165100"/>
                  </a:lnTo>
                  <a:lnTo>
                    <a:pt x="152400" y="165100"/>
                  </a:lnTo>
                  <a:lnTo>
                    <a:pt x="152400" y="152400"/>
                  </a:lnTo>
                  <a:lnTo>
                    <a:pt x="152400" y="152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Vrije vorm 137"/>
            <p:cNvSpPr/>
            <p:nvPr/>
          </p:nvSpPr>
          <p:spPr>
            <a:xfrm>
              <a:off x="5562600" y="1092200"/>
              <a:ext cx="254001" cy="520701"/>
            </a:xfrm>
            <a:custGeom>
              <a:avLst/>
              <a:gdLst/>
              <a:ahLst/>
              <a:cxnLst/>
              <a:rect l="0" t="0" r="0" b="0"/>
              <a:pathLst>
                <a:path w="254001" h="520701">
                  <a:moveTo>
                    <a:pt x="254000" y="12700"/>
                  </a:moveTo>
                  <a:lnTo>
                    <a:pt x="241300" y="0"/>
                  </a:lnTo>
                  <a:lnTo>
                    <a:pt x="190500" y="12700"/>
                  </a:lnTo>
                  <a:lnTo>
                    <a:pt x="165100" y="38100"/>
                  </a:lnTo>
                  <a:lnTo>
                    <a:pt x="139700" y="63500"/>
                  </a:lnTo>
                  <a:lnTo>
                    <a:pt x="127000" y="76200"/>
                  </a:lnTo>
                  <a:lnTo>
                    <a:pt x="127000" y="88900"/>
                  </a:lnTo>
                  <a:lnTo>
                    <a:pt x="139700" y="101600"/>
                  </a:lnTo>
                  <a:lnTo>
                    <a:pt x="152400" y="114300"/>
                  </a:lnTo>
                  <a:lnTo>
                    <a:pt x="177800" y="114300"/>
                  </a:lnTo>
                  <a:lnTo>
                    <a:pt x="190500" y="114300"/>
                  </a:lnTo>
                  <a:lnTo>
                    <a:pt x="215900" y="88900"/>
                  </a:lnTo>
                  <a:lnTo>
                    <a:pt x="228600" y="76200"/>
                  </a:lnTo>
                  <a:lnTo>
                    <a:pt x="241300" y="63500"/>
                  </a:lnTo>
                  <a:lnTo>
                    <a:pt x="254000" y="38100"/>
                  </a:lnTo>
                  <a:lnTo>
                    <a:pt x="254000" y="50800"/>
                  </a:lnTo>
                  <a:lnTo>
                    <a:pt x="241300" y="63500"/>
                  </a:lnTo>
                  <a:lnTo>
                    <a:pt x="241300" y="63500"/>
                  </a:lnTo>
                  <a:lnTo>
                    <a:pt x="254000" y="177800"/>
                  </a:lnTo>
                  <a:lnTo>
                    <a:pt x="254000" y="228600"/>
                  </a:lnTo>
                  <a:lnTo>
                    <a:pt x="254000" y="266700"/>
                  </a:lnTo>
                  <a:lnTo>
                    <a:pt x="254000" y="317500"/>
                  </a:lnTo>
                  <a:lnTo>
                    <a:pt x="241300" y="368300"/>
                  </a:lnTo>
                  <a:lnTo>
                    <a:pt x="228600" y="419100"/>
                  </a:lnTo>
                  <a:lnTo>
                    <a:pt x="190500" y="457200"/>
                  </a:lnTo>
                  <a:lnTo>
                    <a:pt x="165100" y="482600"/>
                  </a:lnTo>
                  <a:lnTo>
                    <a:pt x="114300" y="508000"/>
                  </a:lnTo>
                  <a:lnTo>
                    <a:pt x="76200" y="520700"/>
                  </a:lnTo>
                  <a:lnTo>
                    <a:pt x="50800" y="520700"/>
                  </a:lnTo>
                  <a:lnTo>
                    <a:pt x="25400" y="495300"/>
                  </a:lnTo>
                  <a:lnTo>
                    <a:pt x="0" y="469900"/>
                  </a:lnTo>
                  <a:lnTo>
                    <a:pt x="0" y="444500"/>
                  </a:lnTo>
                  <a:lnTo>
                    <a:pt x="0" y="406400"/>
                  </a:lnTo>
                  <a:lnTo>
                    <a:pt x="0" y="368300"/>
                  </a:lnTo>
                  <a:lnTo>
                    <a:pt x="25400" y="317500"/>
                  </a:lnTo>
                  <a:lnTo>
                    <a:pt x="50800" y="279400"/>
                  </a:lnTo>
                  <a:lnTo>
                    <a:pt x="76200" y="266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9" name="Vrije vorm 138"/>
            <p:cNvSpPr/>
            <p:nvPr/>
          </p:nvSpPr>
          <p:spPr>
            <a:xfrm>
              <a:off x="5829300" y="1130300"/>
              <a:ext cx="190501" cy="152401"/>
            </a:xfrm>
            <a:custGeom>
              <a:avLst/>
              <a:gdLst/>
              <a:ahLst/>
              <a:cxnLst/>
              <a:rect l="0" t="0" r="0" b="0"/>
              <a:pathLst>
                <a:path w="190501" h="152401">
                  <a:moveTo>
                    <a:pt x="38100" y="101600"/>
                  </a:moveTo>
                  <a:lnTo>
                    <a:pt x="50800" y="101600"/>
                  </a:lnTo>
                  <a:lnTo>
                    <a:pt x="63500" y="101600"/>
                  </a:lnTo>
                  <a:lnTo>
                    <a:pt x="101600" y="63500"/>
                  </a:lnTo>
                  <a:lnTo>
                    <a:pt x="114300" y="50800"/>
                  </a:lnTo>
                  <a:lnTo>
                    <a:pt x="127000" y="38100"/>
                  </a:lnTo>
                  <a:lnTo>
                    <a:pt x="127000" y="25400"/>
                  </a:lnTo>
                  <a:lnTo>
                    <a:pt x="127000" y="0"/>
                  </a:lnTo>
                  <a:lnTo>
                    <a:pt x="139700" y="12700"/>
                  </a:lnTo>
                  <a:lnTo>
                    <a:pt x="127000" y="0"/>
                  </a:lnTo>
                  <a:lnTo>
                    <a:pt x="76200" y="12700"/>
                  </a:lnTo>
                  <a:lnTo>
                    <a:pt x="50800" y="25400"/>
                  </a:lnTo>
                  <a:lnTo>
                    <a:pt x="25400" y="38100"/>
                  </a:lnTo>
                  <a:lnTo>
                    <a:pt x="12700" y="635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12700" y="127000"/>
                  </a:lnTo>
                  <a:lnTo>
                    <a:pt x="38100" y="139700"/>
                  </a:lnTo>
                  <a:lnTo>
                    <a:pt x="63500" y="152400"/>
                  </a:lnTo>
                  <a:lnTo>
                    <a:pt x="88900" y="139700"/>
                  </a:lnTo>
                  <a:lnTo>
                    <a:pt x="127000" y="139700"/>
                  </a:lnTo>
                  <a:lnTo>
                    <a:pt x="152400" y="127000"/>
                  </a:lnTo>
                  <a:lnTo>
                    <a:pt x="177800" y="114300"/>
                  </a:lnTo>
                  <a:lnTo>
                    <a:pt x="190500" y="101600"/>
                  </a:lnTo>
                  <a:lnTo>
                    <a:pt x="190500" y="88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Vrije vorm 139"/>
            <p:cNvSpPr/>
            <p:nvPr/>
          </p:nvSpPr>
          <p:spPr>
            <a:xfrm>
              <a:off x="6096000" y="1130300"/>
              <a:ext cx="165101" cy="114301"/>
            </a:xfrm>
            <a:custGeom>
              <a:avLst/>
              <a:gdLst/>
              <a:ahLst/>
              <a:cxnLst/>
              <a:rect l="0" t="0" r="0" b="0"/>
              <a:pathLst>
                <a:path w="165101" h="114301">
                  <a:moveTo>
                    <a:pt x="0" y="12700"/>
                  </a:moveTo>
                  <a:lnTo>
                    <a:pt x="12700" y="38100"/>
                  </a:lnTo>
                  <a:lnTo>
                    <a:pt x="0" y="63500"/>
                  </a:lnTo>
                  <a:lnTo>
                    <a:pt x="0" y="88900"/>
                  </a:lnTo>
                  <a:lnTo>
                    <a:pt x="0" y="101600"/>
                  </a:lnTo>
                  <a:lnTo>
                    <a:pt x="12700" y="114300"/>
                  </a:lnTo>
                  <a:lnTo>
                    <a:pt x="12700" y="114300"/>
                  </a:lnTo>
                  <a:lnTo>
                    <a:pt x="12700" y="114300"/>
                  </a:lnTo>
                  <a:lnTo>
                    <a:pt x="25400" y="88900"/>
                  </a:lnTo>
                  <a:lnTo>
                    <a:pt x="38100" y="50800"/>
                  </a:lnTo>
                  <a:lnTo>
                    <a:pt x="50800" y="38100"/>
                  </a:lnTo>
                  <a:lnTo>
                    <a:pt x="50800" y="12700"/>
                  </a:lnTo>
                  <a:lnTo>
                    <a:pt x="63500" y="0"/>
                  </a:lnTo>
                  <a:lnTo>
                    <a:pt x="88900" y="0"/>
                  </a:lnTo>
                  <a:lnTo>
                    <a:pt x="101600" y="0"/>
                  </a:lnTo>
                  <a:lnTo>
                    <a:pt x="114300" y="12700"/>
                  </a:lnTo>
                  <a:lnTo>
                    <a:pt x="139700" y="25400"/>
                  </a:lnTo>
                  <a:lnTo>
                    <a:pt x="152400" y="50800"/>
                  </a:lnTo>
                  <a:lnTo>
                    <a:pt x="152400" y="76200"/>
                  </a:lnTo>
                  <a:lnTo>
                    <a:pt x="152400" y="88900"/>
                  </a:lnTo>
                  <a:lnTo>
                    <a:pt x="152400" y="101600"/>
                  </a:lnTo>
                  <a:lnTo>
                    <a:pt x="165100" y="101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1" name="Vrije vorm 140"/>
            <p:cNvSpPr/>
            <p:nvPr/>
          </p:nvSpPr>
          <p:spPr>
            <a:xfrm>
              <a:off x="6311900" y="990600"/>
              <a:ext cx="241301" cy="304801"/>
            </a:xfrm>
            <a:custGeom>
              <a:avLst/>
              <a:gdLst/>
              <a:ahLst/>
              <a:cxnLst/>
              <a:rect l="0" t="0" r="0" b="0"/>
              <a:pathLst>
                <a:path w="241301" h="304801">
                  <a:moveTo>
                    <a:pt x="203200" y="127000"/>
                  </a:moveTo>
                  <a:lnTo>
                    <a:pt x="190500" y="127000"/>
                  </a:lnTo>
                  <a:lnTo>
                    <a:pt x="177800" y="127000"/>
                  </a:lnTo>
                  <a:lnTo>
                    <a:pt x="165100" y="127000"/>
                  </a:lnTo>
                  <a:lnTo>
                    <a:pt x="101600" y="139700"/>
                  </a:lnTo>
                  <a:lnTo>
                    <a:pt x="63500" y="165100"/>
                  </a:lnTo>
                  <a:lnTo>
                    <a:pt x="38100" y="177800"/>
                  </a:lnTo>
                  <a:lnTo>
                    <a:pt x="12700" y="190500"/>
                  </a:lnTo>
                  <a:lnTo>
                    <a:pt x="0" y="215900"/>
                  </a:lnTo>
                  <a:lnTo>
                    <a:pt x="0" y="241300"/>
                  </a:lnTo>
                  <a:lnTo>
                    <a:pt x="12700" y="254000"/>
                  </a:lnTo>
                  <a:lnTo>
                    <a:pt x="25400" y="266700"/>
                  </a:lnTo>
                  <a:lnTo>
                    <a:pt x="50800" y="266700"/>
                  </a:lnTo>
                  <a:lnTo>
                    <a:pt x="76200" y="266700"/>
                  </a:lnTo>
                  <a:lnTo>
                    <a:pt x="114300" y="254000"/>
                  </a:lnTo>
                  <a:lnTo>
                    <a:pt x="152400" y="228600"/>
                  </a:lnTo>
                  <a:lnTo>
                    <a:pt x="177800" y="190500"/>
                  </a:lnTo>
                  <a:lnTo>
                    <a:pt x="215900" y="165100"/>
                  </a:lnTo>
                  <a:lnTo>
                    <a:pt x="228600" y="114300"/>
                  </a:lnTo>
                  <a:lnTo>
                    <a:pt x="228600" y="76200"/>
                  </a:lnTo>
                  <a:lnTo>
                    <a:pt x="241300" y="50800"/>
                  </a:lnTo>
                  <a:lnTo>
                    <a:pt x="241300" y="25400"/>
                  </a:lnTo>
                  <a:lnTo>
                    <a:pt x="228600" y="0"/>
                  </a:lnTo>
                  <a:lnTo>
                    <a:pt x="228600" y="0"/>
                  </a:lnTo>
                  <a:lnTo>
                    <a:pt x="228600" y="0"/>
                  </a:lnTo>
                  <a:lnTo>
                    <a:pt x="228600" y="0"/>
                  </a:lnTo>
                  <a:lnTo>
                    <a:pt x="203200" y="76200"/>
                  </a:lnTo>
                  <a:lnTo>
                    <a:pt x="203200" y="114300"/>
                  </a:lnTo>
                  <a:lnTo>
                    <a:pt x="203200" y="165100"/>
                  </a:lnTo>
                  <a:lnTo>
                    <a:pt x="203200" y="190500"/>
                  </a:lnTo>
                  <a:lnTo>
                    <a:pt x="203200" y="228600"/>
                  </a:lnTo>
                  <a:lnTo>
                    <a:pt x="203200" y="254000"/>
                  </a:lnTo>
                  <a:lnTo>
                    <a:pt x="203200" y="279400"/>
                  </a:lnTo>
                  <a:lnTo>
                    <a:pt x="190500" y="304800"/>
                  </a:lnTo>
                  <a:lnTo>
                    <a:pt x="190500" y="304800"/>
                  </a:lnTo>
                  <a:lnTo>
                    <a:pt x="203200" y="304800"/>
                  </a:lnTo>
                  <a:lnTo>
                    <a:pt x="203200" y="304800"/>
                  </a:lnTo>
                  <a:lnTo>
                    <a:pt x="215900" y="292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2" name="Vrije vorm 141"/>
            <p:cNvSpPr/>
            <p:nvPr/>
          </p:nvSpPr>
          <p:spPr>
            <a:xfrm>
              <a:off x="6578600" y="1117600"/>
              <a:ext cx="152401" cy="127001"/>
            </a:xfrm>
            <a:custGeom>
              <a:avLst/>
              <a:gdLst/>
              <a:ahLst/>
              <a:cxnLst/>
              <a:rect l="0" t="0" r="0" b="0"/>
              <a:pathLst>
                <a:path w="152401" h="127001">
                  <a:moveTo>
                    <a:pt x="152400" y="0"/>
                  </a:moveTo>
                  <a:lnTo>
                    <a:pt x="139700" y="0"/>
                  </a:lnTo>
                  <a:lnTo>
                    <a:pt x="76200" y="12700"/>
                  </a:lnTo>
                  <a:lnTo>
                    <a:pt x="38100" y="38100"/>
                  </a:lnTo>
                  <a:lnTo>
                    <a:pt x="12700" y="50800"/>
                  </a:lnTo>
                  <a:lnTo>
                    <a:pt x="12700" y="63500"/>
                  </a:lnTo>
                  <a:lnTo>
                    <a:pt x="0" y="88900"/>
                  </a:lnTo>
                  <a:lnTo>
                    <a:pt x="0" y="101600"/>
                  </a:lnTo>
                  <a:lnTo>
                    <a:pt x="12700" y="127000"/>
                  </a:lnTo>
                  <a:lnTo>
                    <a:pt x="12700" y="127000"/>
                  </a:lnTo>
                  <a:lnTo>
                    <a:pt x="38100" y="127000"/>
                  </a:lnTo>
                  <a:lnTo>
                    <a:pt x="50800" y="127000"/>
                  </a:lnTo>
                  <a:lnTo>
                    <a:pt x="76200" y="127000"/>
                  </a:lnTo>
                  <a:lnTo>
                    <a:pt x="88900" y="101600"/>
                  </a:lnTo>
                  <a:lnTo>
                    <a:pt x="101600" y="88900"/>
                  </a:lnTo>
                  <a:lnTo>
                    <a:pt x="114300" y="63500"/>
                  </a:lnTo>
                  <a:lnTo>
                    <a:pt x="114300" y="50800"/>
                  </a:lnTo>
                  <a:lnTo>
                    <a:pt x="114300" y="38100"/>
                  </a:lnTo>
                  <a:lnTo>
                    <a:pt x="114300" y="25400"/>
                  </a:lnTo>
                  <a:lnTo>
                    <a:pt x="114300" y="25400"/>
                  </a:lnTo>
                  <a:lnTo>
                    <a:pt x="114300" y="38100"/>
                  </a:lnTo>
                  <a:lnTo>
                    <a:pt x="114300" y="50800"/>
                  </a:lnTo>
                  <a:lnTo>
                    <a:pt x="114300" y="114300"/>
                  </a:lnTo>
                  <a:lnTo>
                    <a:pt x="114300" y="127000"/>
                  </a:lnTo>
                  <a:lnTo>
                    <a:pt x="114300" y="127000"/>
                  </a:lnTo>
                  <a:lnTo>
                    <a:pt x="139700" y="127000"/>
                  </a:lnTo>
                  <a:lnTo>
                    <a:pt x="139700" y="127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3" name="Vrije vorm 142"/>
            <p:cNvSpPr/>
            <p:nvPr/>
          </p:nvSpPr>
          <p:spPr>
            <a:xfrm>
              <a:off x="6819900" y="1104900"/>
              <a:ext cx="114301" cy="139701"/>
            </a:xfrm>
            <a:custGeom>
              <a:avLst/>
              <a:gdLst/>
              <a:ahLst/>
              <a:cxnLst/>
              <a:rect l="0" t="0" r="0" b="0"/>
              <a:pathLst>
                <a:path w="114301" h="139701">
                  <a:moveTo>
                    <a:pt x="0" y="63500"/>
                  </a:moveTo>
                  <a:lnTo>
                    <a:pt x="12700" y="76200"/>
                  </a:lnTo>
                  <a:lnTo>
                    <a:pt x="0" y="101600"/>
                  </a:lnTo>
                  <a:lnTo>
                    <a:pt x="0" y="114300"/>
                  </a:lnTo>
                  <a:lnTo>
                    <a:pt x="0" y="127000"/>
                  </a:lnTo>
                  <a:lnTo>
                    <a:pt x="12700" y="139700"/>
                  </a:lnTo>
                  <a:lnTo>
                    <a:pt x="12700" y="139700"/>
                  </a:lnTo>
                  <a:lnTo>
                    <a:pt x="12700" y="139700"/>
                  </a:lnTo>
                  <a:lnTo>
                    <a:pt x="12700" y="88900"/>
                  </a:lnTo>
                  <a:lnTo>
                    <a:pt x="12700" y="63500"/>
                  </a:lnTo>
                  <a:lnTo>
                    <a:pt x="25400" y="38100"/>
                  </a:lnTo>
                  <a:lnTo>
                    <a:pt x="38100" y="25400"/>
                  </a:lnTo>
                  <a:lnTo>
                    <a:pt x="50800" y="12700"/>
                  </a:lnTo>
                  <a:lnTo>
                    <a:pt x="63500" y="12700"/>
                  </a:lnTo>
                  <a:lnTo>
                    <a:pt x="63500" y="0"/>
                  </a:lnTo>
                  <a:lnTo>
                    <a:pt x="63500" y="0"/>
                  </a:lnTo>
                  <a:lnTo>
                    <a:pt x="101600" y="25400"/>
                  </a:lnTo>
                  <a:lnTo>
                    <a:pt x="114300" y="38100"/>
                  </a:lnTo>
                  <a:lnTo>
                    <a:pt x="114300" y="50800"/>
                  </a:lnTo>
                  <a:lnTo>
                    <a:pt x="114300" y="50800"/>
                  </a:lnTo>
                  <a:lnTo>
                    <a:pt x="114300" y="50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4" name="Vrije vorm 143"/>
            <p:cNvSpPr/>
            <p:nvPr/>
          </p:nvSpPr>
          <p:spPr>
            <a:xfrm>
              <a:off x="7048500" y="114300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12700" y="0"/>
                  </a:moveTo>
                  <a:lnTo>
                    <a:pt x="0" y="38100"/>
                  </a:lnTo>
                  <a:lnTo>
                    <a:pt x="0" y="63500"/>
                  </a:lnTo>
                  <a:lnTo>
                    <a:pt x="12700" y="88900"/>
                  </a:lnTo>
                  <a:lnTo>
                    <a:pt x="12700" y="101600"/>
                  </a:lnTo>
                  <a:lnTo>
                    <a:pt x="12700" y="127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5" name="Vrije vorm 144"/>
            <p:cNvSpPr/>
            <p:nvPr/>
          </p:nvSpPr>
          <p:spPr>
            <a:xfrm>
              <a:off x="7099300" y="10668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Vrije vorm 145"/>
            <p:cNvSpPr/>
            <p:nvPr/>
          </p:nvSpPr>
          <p:spPr>
            <a:xfrm>
              <a:off x="7162800" y="1092200"/>
              <a:ext cx="139701" cy="228601"/>
            </a:xfrm>
            <a:custGeom>
              <a:avLst/>
              <a:gdLst/>
              <a:ahLst/>
              <a:cxnLst/>
              <a:rect l="0" t="0" r="0" b="0"/>
              <a:pathLst>
                <a:path w="139701" h="228601">
                  <a:moveTo>
                    <a:pt x="114300" y="0"/>
                  </a:moveTo>
                  <a:lnTo>
                    <a:pt x="101600" y="0"/>
                  </a:lnTo>
                  <a:lnTo>
                    <a:pt x="101600" y="0"/>
                  </a:lnTo>
                  <a:lnTo>
                    <a:pt x="25400" y="25400"/>
                  </a:lnTo>
                  <a:lnTo>
                    <a:pt x="0" y="38100"/>
                  </a:lnTo>
                  <a:lnTo>
                    <a:pt x="0" y="6350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50800" y="76200"/>
                  </a:lnTo>
                  <a:lnTo>
                    <a:pt x="76200" y="88900"/>
                  </a:lnTo>
                  <a:lnTo>
                    <a:pt x="101600" y="101600"/>
                  </a:lnTo>
                  <a:lnTo>
                    <a:pt x="127000" y="114300"/>
                  </a:lnTo>
                  <a:lnTo>
                    <a:pt x="139700" y="139700"/>
                  </a:lnTo>
                  <a:lnTo>
                    <a:pt x="139700" y="152400"/>
                  </a:lnTo>
                  <a:lnTo>
                    <a:pt x="139700" y="165100"/>
                  </a:lnTo>
                  <a:lnTo>
                    <a:pt x="127000" y="190500"/>
                  </a:lnTo>
                  <a:lnTo>
                    <a:pt x="114300" y="203200"/>
                  </a:lnTo>
                  <a:lnTo>
                    <a:pt x="76200" y="203200"/>
                  </a:lnTo>
                  <a:lnTo>
                    <a:pt x="63500" y="215900"/>
                  </a:lnTo>
                  <a:lnTo>
                    <a:pt x="38100" y="228600"/>
                  </a:lnTo>
                  <a:lnTo>
                    <a:pt x="25400" y="215900"/>
                  </a:lnTo>
                  <a:lnTo>
                    <a:pt x="25400" y="228600"/>
                  </a:lnTo>
                  <a:lnTo>
                    <a:pt x="25400" y="203200"/>
                  </a:lnTo>
                  <a:lnTo>
                    <a:pt x="38100" y="190500"/>
                  </a:lnTo>
                  <a:lnTo>
                    <a:pt x="38100" y="190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7" name="Vrije vorm 146"/>
            <p:cNvSpPr/>
            <p:nvPr/>
          </p:nvSpPr>
          <p:spPr>
            <a:xfrm>
              <a:off x="7327900" y="1104900"/>
              <a:ext cx="190501" cy="139701"/>
            </a:xfrm>
            <a:custGeom>
              <a:avLst/>
              <a:gdLst/>
              <a:ahLst/>
              <a:cxnLst/>
              <a:rect l="0" t="0" r="0" b="0"/>
              <a:pathLst>
                <a:path w="190501" h="139701">
                  <a:moveTo>
                    <a:pt x="177800" y="38100"/>
                  </a:moveTo>
                  <a:lnTo>
                    <a:pt x="177800" y="25400"/>
                  </a:lnTo>
                  <a:lnTo>
                    <a:pt x="165100" y="12700"/>
                  </a:lnTo>
                  <a:lnTo>
                    <a:pt x="139700" y="0"/>
                  </a:lnTo>
                  <a:lnTo>
                    <a:pt x="127000" y="0"/>
                  </a:lnTo>
                  <a:lnTo>
                    <a:pt x="88900" y="0"/>
                  </a:lnTo>
                  <a:lnTo>
                    <a:pt x="63500" y="12700"/>
                  </a:lnTo>
                  <a:lnTo>
                    <a:pt x="25400" y="38100"/>
                  </a:lnTo>
                  <a:lnTo>
                    <a:pt x="12700" y="63500"/>
                  </a:lnTo>
                  <a:lnTo>
                    <a:pt x="0" y="76200"/>
                  </a:lnTo>
                  <a:lnTo>
                    <a:pt x="0" y="101600"/>
                  </a:lnTo>
                  <a:lnTo>
                    <a:pt x="12700" y="127000"/>
                  </a:lnTo>
                  <a:lnTo>
                    <a:pt x="50800" y="139700"/>
                  </a:lnTo>
                  <a:lnTo>
                    <a:pt x="76200" y="139700"/>
                  </a:lnTo>
                  <a:lnTo>
                    <a:pt x="114300" y="139700"/>
                  </a:lnTo>
                  <a:lnTo>
                    <a:pt x="139700" y="139700"/>
                  </a:lnTo>
                  <a:lnTo>
                    <a:pt x="165100" y="139700"/>
                  </a:lnTo>
                  <a:lnTo>
                    <a:pt x="177800" y="127000"/>
                  </a:lnTo>
                  <a:lnTo>
                    <a:pt x="190500" y="101600"/>
                  </a:lnTo>
                  <a:lnTo>
                    <a:pt x="190500" y="101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8" name="Vrije vorm 147"/>
            <p:cNvSpPr/>
            <p:nvPr/>
          </p:nvSpPr>
          <p:spPr>
            <a:xfrm>
              <a:off x="7569200" y="939800"/>
              <a:ext cx="127001" cy="342901"/>
            </a:xfrm>
            <a:custGeom>
              <a:avLst/>
              <a:gdLst/>
              <a:ahLst/>
              <a:cxnLst/>
              <a:rect l="0" t="0" r="0" b="0"/>
              <a:pathLst>
                <a:path w="127001" h="342901">
                  <a:moveTo>
                    <a:pt x="0" y="0"/>
                  </a:moveTo>
                  <a:lnTo>
                    <a:pt x="0" y="12700"/>
                  </a:lnTo>
                  <a:lnTo>
                    <a:pt x="12700" y="76200"/>
                  </a:lnTo>
                  <a:lnTo>
                    <a:pt x="12700" y="114300"/>
                  </a:lnTo>
                  <a:lnTo>
                    <a:pt x="12700" y="165100"/>
                  </a:lnTo>
                  <a:lnTo>
                    <a:pt x="0" y="203200"/>
                  </a:lnTo>
                  <a:lnTo>
                    <a:pt x="12700" y="241300"/>
                  </a:lnTo>
                  <a:lnTo>
                    <a:pt x="12700" y="266700"/>
                  </a:lnTo>
                  <a:lnTo>
                    <a:pt x="12700" y="292100"/>
                  </a:lnTo>
                  <a:lnTo>
                    <a:pt x="25400" y="292100"/>
                  </a:lnTo>
                  <a:lnTo>
                    <a:pt x="25400" y="292100"/>
                  </a:lnTo>
                  <a:lnTo>
                    <a:pt x="25400" y="279400"/>
                  </a:lnTo>
                  <a:lnTo>
                    <a:pt x="38100" y="266700"/>
                  </a:lnTo>
                  <a:lnTo>
                    <a:pt x="63500" y="215900"/>
                  </a:lnTo>
                  <a:lnTo>
                    <a:pt x="76200" y="203200"/>
                  </a:lnTo>
                  <a:lnTo>
                    <a:pt x="88900" y="203200"/>
                  </a:lnTo>
                  <a:lnTo>
                    <a:pt x="101600" y="215900"/>
                  </a:lnTo>
                  <a:lnTo>
                    <a:pt x="114300" y="241300"/>
                  </a:lnTo>
                  <a:lnTo>
                    <a:pt x="127000" y="266700"/>
                  </a:lnTo>
                  <a:lnTo>
                    <a:pt x="127000" y="292100"/>
                  </a:lnTo>
                  <a:lnTo>
                    <a:pt x="127000" y="304800"/>
                  </a:lnTo>
                  <a:lnTo>
                    <a:pt x="127000" y="330200"/>
                  </a:lnTo>
                  <a:lnTo>
                    <a:pt x="127000" y="342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9" name="Vrije vorm 148"/>
            <p:cNvSpPr/>
            <p:nvPr/>
          </p:nvSpPr>
          <p:spPr>
            <a:xfrm>
              <a:off x="7785100" y="1104900"/>
              <a:ext cx="241301" cy="177801"/>
            </a:xfrm>
            <a:custGeom>
              <a:avLst/>
              <a:gdLst/>
              <a:ahLst/>
              <a:cxnLst/>
              <a:rect l="0" t="0" r="0" b="0"/>
              <a:pathLst>
                <a:path w="241301" h="177801">
                  <a:moveTo>
                    <a:pt x="0" y="127000"/>
                  </a:moveTo>
                  <a:lnTo>
                    <a:pt x="12700" y="114300"/>
                  </a:lnTo>
                  <a:lnTo>
                    <a:pt x="12700" y="114300"/>
                  </a:lnTo>
                  <a:lnTo>
                    <a:pt x="76200" y="101600"/>
                  </a:lnTo>
                  <a:lnTo>
                    <a:pt x="114300" y="76200"/>
                  </a:lnTo>
                  <a:lnTo>
                    <a:pt x="127000" y="63500"/>
                  </a:lnTo>
                  <a:lnTo>
                    <a:pt x="139700" y="50800"/>
                  </a:lnTo>
                  <a:lnTo>
                    <a:pt x="139700" y="38100"/>
                  </a:lnTo>
                  <a:lnTo>
                    <a:pt x="139700" y="25400"/>
                  </a:lnTo>
                  <a:lnTo>
                    <a:pt x="139700" y="12700"/>
                  </a:lnTo>
                  <a:lnTo>
                    <a:pt x="114300" y="0"/>
                  </a:lnTo>
                  <a:lnTo>
                    <a:pt x="88900" y="0"/>
                  </a:lnTo>
                  <a:lnTo>
                    <a:pt x="63500" y="12700"/>
                  </a:lnTo>
                  <a:lnTo>
                    <a:pt x="38100" y="25400"/>
                  </a:lnTo>
                  <a:lnTo>
                    <a:pt x="12700" y="50800"/>
                  </a:lnTo>
                  <a:lnTo>
                    <a:pt x="0" y="76200"/>
                  </a:lnTo>
                  <a:lnTo>
                    <a:pt x="0" y="114300"/>
                  </a:lnTo>
                  <a:lnTo>
                    <a:pt x="12700" y="139700"/>
                  </a:lnTo>
                  <a:lnTo>
                    <a:pt x="25400" y="165100"/>
                  </a:lnTo>
                  <a:lnTo>
                    <a:pt x="50800" y="177800"/>
                  </a:lnTo>
                  <a:lnTo>
                    <a:pt x="88900" y="177800"/>
                  </a:lnTo>
                  <a:lnTo>
                    <a:pt x="139700" y="177800"/>
                  </a:lnTo>
                  <a:lnTo>
                    <a:pt x="177800" y="177800"/>
                  </a:lnTo>
                  <a:lnTo>
                    <a:pt x="203200" y="165100"/>
                  </a:lnTo>
                  <a:lnTo>
                    <a:pt x="228600" y="165100"/>
                  </a:lnTo>
                  <a:lnTo>
                    <a:pt x="241300" y="152400"/>
                  </a:lnTo>
                  <a:lnTo>
                    <a:pt x="228600" y="139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0" name="Vrije vorm 149"/>
            <p:cNvSpPr/>
            <p:nvPr/>
          </p:nvSpPr>
          <p:spPr>
            <a:xfrm>
              <a:off x="5994400" y="1498600"/>
              <a:ext cx="63501" cy="304801"/>
            </a:xfrm>
            <a:custGeom>
              <a:avLst/>
              <a:gdLst/>
              <a:ahLst/>
              <a:cxnLst/>
              <a:rect l="0" t="0" r="0" b="0"/>
              <a:pathLst>
                <a:path w="63501" h="304801">
                  <a:moveTo>
                    <a:pt x="63500" y="0"/>
                  </a:moveTo>
                  <a:lnTo>
                    <a:pt x="63500" y="12700"/>
                  </a:lnTo>
                  <a:lnTo>
                    <a:pt x="50800" y="12700"/>
                  </a:lnTo>
                  <a:lnTo>
                    <a:pt x="25400" y="76200"/>
                  </a:lnTo>
                  <a:lnTo>
                    <a:pt x="12700" y="114300"/>
                  </a:lnTo>
                  <a:lnTo>
                    <a:pt x="12700" y="139700"/>
                  </a:lnTo>
                  <a:lnTo>
                    <a:pt x="0" y="177800"/>
                  </a:lnTo>
                  <a:lnTo>
                    <a:pt x="0" y="203200"/>
                  </a:lnTo>
                  <a:lnTo>
                    <a:pt x="0" y="228600"/>
                  </a:lnTo>
                  <a:lnTo>
                    <a:pt x="12700" y="254000"/>
                  </a:lnTo>
                  <a:lnTo>
                    <a:pt x="12700" y="279400"/>
                  </a:lnTo>
                  <a:lnTo>
                    <a:pt x="25400" y="292100"/>
                  </a:lnTo>
                  <a:lnTo>
                    <a:pt x="25400" y="304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1" name="Vrije vorm 150"/>
            <p:cNvSpPr/>
            <p:nvPr/>
          </p:nvSpPr>
          <p:spPr>
            <a:xfrm>
              <a:off x="6134100" y="1524000"/>
              <a:ext cx="25401" cy="228601"/>
            </a:xfrm>
            <a:custGeom>
              <a:avLst/>
              <a:gdLst/>
              <a:ahLst/>
              <a:cxnLst/>
              <a:rect l="0" t="0" r="0" b="0"/>
              <a:pathLst>
                <a:path w="25401" h="228601">
                  <a:moveTo>
                    <a:pt x="25400" y="0"/>
                  </a:moveTo>
                  <a:lnTo>
                    <a:pt x="25400" y="12700"/>
                  </a:lnTo>
                  <a:lnTo>
                    <a:pt x="25400" y="25400"/>
                  </a:lnTo>
                  <a:lnTo>
                    <a:pt x="12700" y="114300"/>
                  </a:lnTo>
                  <a:lnTo>
                    <a:pt x="12700" y="165100"/>
                  </a:lnTo>
                  <a:lnTo>
                    <a:pt x="0" y="190500"/>
                  </a:lnTo>
                  <a:lnTo>
                    <a:pt x="0" y="215900"/>
                  </a:lnTo>
                  <a:lnTo>
                    <a:pt x="0" y="228600"/>
                  </a:lnTo>
                  <a:lnTo>
                    <a:pt x="0" y="215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Vrije vorm 151"/>
            <p:cNvSpPr/>
            <p:nvPr/>
          </p:nvSpPr>
          <p:spPr>
            <a:xfrm>
              <a:off x="6184900" y="1651000"/>
              <a:ext cx="165101" cy="101601"/>
            </a:xfrm>
            <a:custGeom>
              <a:avLst/>
              <a:gdLst/>
              <a:ahLst/>
              <a:cxnLst/>
              <a:rect l="0" t="0" r="0" b="0"/>
              <a:pathLst>
                <a:path w="165101" h="101601">
                  <a:moveTo>
                    <a:pt x="38100" y="50800"/>
                  </a:moveTo>
                  <a:lnTo>
                    <a:pt x="50800" y="50800"/>
                  </a:lnTo>
                  <a:lnTo>
                    <a:pt x="50800" y="50800"/>
                  </a:lnTo>
                  <a:lnTo>
                    <a:pt x="63500" y="38100"/>
                  </a:lnTo>
                  <a:lnTo>
                    <a:pt x="127000" y="12700"/>
                  </a:lnTo>
                  <a:lnTo>
                    <a:pt x="139700" y="12700"/>
                  </a:lnTo>
                  <a:lnTo>
                    <a:pt x="127000" y="12700"/>
                  </a:lnTo>
                  <a:lnTo>
                    <a:pt x="88900" y="0"/>
                  </a:lnTo>
                  <a:lnTo>
                    <a:pt x="63500" y="0"/>
                  </a:lnTo>
                  <a:lnTo>
                    <a:pt x="50800" y="12700"/>
                  </a:lnTo>
                  <a:lnTo>
                    <a:pt x="25400" y="25400"/>
                  </a:lnTo>
                  <a:lnTo>
                    <a:pt x="0" y="38100"/>
                  </a:lnTo>
                  <a:lnTo>
                    <a:pt x="0" y="63500"/>
                  </a:lnTo>
                  <a:lnTo>
                    <a:pt x="0" y="88900"/>
                  </a:lnTo>
                  <a:lnTo>
                    <a:pt x="12700" y="88900"/>
                  </a:lnTo>
                  <a:lnTo>
                    <a:pt x="25400" y="101600"/>
                  </a:lnTo>
                  <a:lnTo>
                    <a:pt x="50800" y="101600"/>
                  </a:lnTo>
                  <a:lnTo>
                    <a:pt x="76200" y="101600"/>
                  </a:lnTo>
                  <a:lnTo>
                    <a:pt x="101600" y="101600"/>
                  </a:lnTo>
                  <a:lnTo>
                    <a:pt x="127000" y="88900"/>
                  </a:lnTo>
                  <a:lnTo>
                    <a:pt x="139700" y="76200"/>
                  </a:lnTo>
                  <a:lnTo>
                    <a:pt x="165100" y="76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3" name="Vrije vorm 152"/>
            <p:cNvSpPr/>
            <p:nvPr/>
          </p:nvSpPr>
          <p:spPr>
            <a:xfrm>
              <a:off x="6324600" y="1625600"/>
              <a:ext cx="139701" cy="304801"/>
            </a:xfrm>
            <a:custGeom>
              <a:avLst/>
              <a:gdLst/>
              <a:ahLst/>
              <a:cxnLst/>
              <a:rect l="0" t="0" r="0" b="0"/>
              <a:pathLst>
                <a:path w="139701" h="304801">
                  <a:moveTo>
                    <a:pt x="127000" y="0"/>
                  </a:moveTo>
                  <a:lnTo>
                    <a:pt x="139700" y="0"/>
                  </a:lnTo>
                  <a:lnTo>
                    <a:pt x="127000" y="0"/>
                  </a:lnTo>
                  <a:lnTo>
                    <a:pt x="114300" y="0"/>
                  </a:lnTo>
                  <a:lnTo>
                    <a:pt x="63500" y="38100"/>
                  </a:lnTo>
                  <a:lnTo>
                    <a:pt x="38100" y="50800"/>
                  </a:lnTo>
                  <a:lnTo>
                    <a:pt x="38100" y="63500"/>
                  </a:lnTo>
                  <a:lnTo>
                    <a:pt x="38100" y="76200"/>
                  </a:lnTo>
                  <a:lnTo>
                    <a:pt x="38100" y="76200"/>
                  </a:lnTo>
                  <a:lnTo>
                    <a:pt x="76200" y="63500"/>
                  </a:lnTo>
                  <a:lnTo>
                    <a:pt x="101600" y="63500"/>
                  </a:lnTo>
                  <a:lnTo>
                    <a:pt x="114300" y="50800"/>
                  </a:lnTo>
                  <a:lnTo>
                    <a:pt x="114300" y="38100"/>
                  </a:lnTo>
                  <a:lnTo>
                    <a:pt x="114300" y="38100"/>
                  </a:lnTo>
                  <a:lnTo>
                    <a:pt x="114300" y="38100"/>
                  </a:lnTo>
                  <a:lnTo>
                    <a:pt x="114300" y="50800"/>
                  </a:lnTo>
                  <a:lnTo>
                    <a:pt x="127000" y="63500"/>
                  </a:lnTo>
                  <a:lnTo>
                    <a:pt x="139700" y="152400"/>
                  </a:lnTo>
                  <a:lnTo>
                    <a:pt x="139700" y="190500"/>
                  </a:lnTo>
                  <a:lnTo>
                    <a:pt x="139700" y="228600"/>
                  </a:lnTo>
                  <a:lnTo>
                    <a:pt x="127000" y="266700"/>
                  </a:lnTo>
                  <a:lnTo>
                    <a:pt x="101600" y="279400"/>
                  </a:lnTo>
                  <a:lnTo>
                    <a:pt x="76200" y="304800"/>
                  </a:lnTo>
                  <a:lnTo>
                    <a:pt x="50800" y="304800"/>
                  </a:lnTo>
                  <a:lnTo>
                    <a:pt x="25400" y="304800"/>
                  </a:lnTo>
                  <a:lnTo>
                    <a:pt x="12700" y="292100"/>
                  </a:lnTo>
                  <a:lnTo>
                    <a:pt x="0" y="279400"/>
                  </a:lnTo>
                  <a:lnTo>
                    <a:pt x="0" y="254000"/>
                  </a:lnTo>
                  <a:lnTo>
                    <a:pt x="25400" y="228600"/>
                  </a:lnTo>
                  <a:lnTo>
                    <a:pt x="38100" y="190500"/>
                  </a:lnTo>
                  <a:lnTo>
                    <a:pt x="76200" y="165100"/>
                  </a:lnTo>
                  <a:lnTo>
                    <a:pt x="88900" y="152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4" name="Vrije vorm 153"/>
            <p:cNvSpPr/>
            <p:nvPr/>
          </p:nvSpPr>
          <p:spPr>
            <a:xfrm>
              <a:off x="6489700" y="1524000"/>
              <a:ext cx="787401" cy="203201"/>
            </a:xfrm>
            <a:custGeom>
              <a:avLst/>
              <a:gdLst/>
              <a:ahLst/>
              <a:cxnLst/>
              <a:rect l="0" t="0" r="0" b="0"/>
              <a:pathLst>
                <a:path w="787401" h="203201">
                  <a:moveTo>
                    <a:pt x="76200" y="152400"/>
                  </a:moveTo>
                  <a:lnTo>
                    <a:pt x="101600" y="139700"/>
                  </a:lnTo>
                  <a:lnTo>
                    <a:pt x="101600" y="114300"/>
                  </a:lnTo>
                  <a:lnTo>
                    <a:pt x="101600" y="101600"/>
                  </a:lnTo>
                  <a:lnTo>
                    <a:pt x="88900" y="101600"/>
                  </a:lnTo>
                  <a:lnTo>
                    <a:pt x="101600" y="101600"/>
                  </a:lnTo>
                  <a:lnTo>
                    <a:pt x="88900" y="101600"/>
                  </a:lnTo>
                  <a:lnTo>
                    <a:pt x="38100" y="127000"/>
                  </a:lnTo>
                  <a:lnTo>
                    <a:pt x="12700" y="152400"/>
                  </a:lnTo>
                  <a:lnTo>
                    <a:pt x="0" y="165100"/>
                  </a:lnTo>
                  <a:lnTo>
                    <a:pt x="12700" y="177800"/>
                  </a:lnTo>
                  <a:lnTo>
                    <a:pt x="25400" y="190500"/>
                  </a:lnTo>
                  <a:lnTo>
                    <a:pt x="50800" y="203200"/>
                  </a:lnTo>
                  <a:lnTo>
                    <a:pt x="63500" y="190500"/>
                  </a:lnTo>
                  <a:lnTo>
                    <a:pt x="101600" y="177800"/>
                  </a:lnTo>
                  <a:lnTo>
                    <a:pt x="127000" y="165100"/>
                  </a:lnTo>
                  <a:lnTo>
                    <a:pt x="152400" y="152400"/>
                  </a:lnTo>
                  <a:lnTo>
                    <a:pt x="152400" y="139700"/>
                  </a:lnTo>
                  <a:lnTo>
                    <a:pt x="165100" y="114300"/>
                  </a:lnTo>
                  <a:lnTo>
                    <a:pt x="177800" y="101600"/>
                  </a:lnTo>
                  <a:lnTo>
                    <a:pt x="177800" y="88900"/>
                  </a:lnTo>
                  <a:lnTo>
                    <a:pt x="177800" y="101600"/>
                  </a:lnTo>
                  <a:lnTo>
                    <a:pt x="177800" y="101600"/>
                  </a:lnTo>
                  <a:lnTo>
                    <a:pt x="203200" y="152400"/>
                  </a:lnTo>
                  <a:lnTo>
                    <a:pt x="215900" y="165100"/>
                  </a:lnTo>
                  <a:lnTo>
                    <a:pt x="215900" y="165100"/>
                  </a:lnTo>
                  <a:lnTo>
                    <a:pt x="228600" y="165100"/>
                  </a:lnTo>
                  <a:lnTo>
                    <a:pt x="241300" y="127000"/>
                  </a:lnTo>
                  <a:lnTo>
                    <a:pt x="241300" y="114300"/>
                  </a:lnTo>
                  <a:lnTo>
                    <a:pt x="254000" y="101600"/>
                  </a:lnTo>
                  <a:lnTo>
                    <a:pt x="241300" y="101600"/>
                  </a:lnTo>
                  <a:lnTo>
                    <a:pt x="254000" y="88900"/>
                  </a:lnTo>
                  <a:lnTo>
                    <a:pt x="279400" y="88900"/>
                  </a:lnTo>
                  <a:lnTo>
                    <a:pt x="279400" y="88900"/>
                  </a:lnTo>
                  <a:lnTo>
                    <a:pt x="304800" y="127000"/>
                  </a:lnTo>
                  <a:lnTo>
                    <a:pt x="317500" y="152400"/>
                  </a:lnTo>
                  <a:lnTo>
                    <a:pt x="330200" y="152400"/>
                  </a:lnTo>
                  <a:lnTo>
                    <a:pt x="355600" y="165100"/>
                  </a:lnTo>
                  <a:lnTo>
                    <a:pt x="381000" y="152400"/>
                  </a:lnTo>
                  <a:lnTo>
                    <a:pt x="393700" y="152400"/>
                  </a:lnTo>
                  <a:lnTo>
                    <a:pt x="419100" y="139700"/>
                  </a:lnTo>
                  <a:lnTo>
                    <a:pt x="444500" y="114300"/>
                  </a:lnTo>
                  <a:lnTo>
                    <a:pt x="457200" y="101600"/>
                  </a:lnTo>
                  <a:lnTo>
                    <a:pt x="457200" y="88900"/>
                  </a:lnTo>
                  <a:lnTo>
                    <a:pt x="457200" y="76200"/>
                  </a:lnTo>
                  <a:lnTo>
                    <a:pt x="457200" y="88900"/>
                  </a:lnTo>
                  <a:lnTo>
                    <a:pt x="457200" y="76200"/>
                  </a:lnTo>
                  <a:lnTo>
                    <a:pt x="419100" y="88900"/>
                  </a:lnTo>
                  <a:lnTo>
                    <a:pt x="393700" y="88900"/>
                  </a:lnTo>
                  <a:lnTo>
                    <a:pt x="381000" y="114300"/>
                  </a:lnTo>
                  <a:lnTo>
                    <a:pt x="381000" y="127000"/>
                  </a:lnTo>
                  <a:lnTo>
                    <a:pt x="393700" y="139700"/>
                  </a:lnTo>
                  <a:lnTo>
                    <a:pt x="406400" y="152400"/>
                  </a:lnTo>
                  <a:lnTo>
                    <a:pt x="431800" y="152400"/>
                  </a:lnTo>
                  <a:lnTo>
                    <a:pt x="457200" y="139700"/>
                  </a:lnTo>
                  <a:lnTo>
                    <a:pt x="469900" y="114300"/>
                  </a:lnTo>
                  <a:lnTo>
                    <a:pt x="495300" y="101600"/>
                  </a:lnTo>
                  <a:lnTo>
                    <a:pt x="508000" y="76200"/>
                  </a:lnTo>
                  <a:lnTo>
                    <a:pt x="508000" y="50800"/>
                  </a:lnTo>
                  <a:lnTo>
                    <a:pt x="508000" y="38100"/>
                  </a:lnTo>
                  <a:lnTo>
                    <a:pt x="508000" y="12700"/>
                  </a:lnTo>
                  <a:lnTo>
                    <a:pt x="495300" y="0"/>
                  </a:lnTo>
                  <a:lnTo>
                    <a:pt x="495300" y="12700"/>
                  </a:lnTo>
                  <a:lnTo>
                    <a:pt x="495300" y="25400"/>
                  </a:lnTo>
                  <a:lnTo>
                    <a:pt x="508000" y="38100"/>
                  </a:lnTo>
                  <a:lnTo>
                    <a:pt x="546100" y="127000"/>
                  </a:lnTo>
                  <a:lnTo>
                    <a:pt x="571500" y="152400"/>
                  </a:lnTo>
                  <a:lnTo>
                    <a:pt x="596900" y="165100"/>
                  </a:lnTo>
                  <a:lnTo>
                    <a:pt x="635000" y="165100"/>
                  </a:lnTo>
                  <a:lnTo>
                    <a:pt x="660400" y="152400"/>
                  </a:lnTo>
                  <a:lnTo>
                    <a:pt x="685800" y="139700"/>
                  </a:lnTo>
                  <a:lnTo>
                    <a:pt x="685800" y="127000"/>
                  </a:lnTo>
                  <a:lnTo>
                    <a:pt x="698500" y="101600"/>
                  </a:lnTo>
                  <a:lnTo>
                    <a:pt x="685800" y="101600"/>
                  </a:lnTo>
                  <a:lnTo>
                    <a:pt x="698500" y="101600"/>
                  </a:lnTo>
                  <a:lnTo>
                    <a:pt x="698500" y="88900"/>
                  </a:lnTo>
                  <a:lnTo>
                    <a:pt x="660400" y="101600"/>
                  </a:lnTo>
                  <a:lnTo>
                    <a:pt x="635000" y="114300"/>
                  </a:lnTo>
                  <a:lnTo>
                    <a:pt x="635000" y="139700"/>
                  </a:lnTo>
                  <a:lnTo>
                    <a:pt x="660400" y="152400"/>
                  </a:lnTo>
                  <a:lnTo>
                    <a:pt x="673100" y="152400"/>
                  </a:lnTo>
                  <a:lnTo>
                    <a:pt x="698500" y="152400"/>
                  </a:lnTo>
                  <a:lnTo>
                    <a:pt x="736600" y="139700"/>
                  </a:lnTo>
                  <a:lnTo>
                    <a:pt x="762000" y="114300"/>
                  </a:lnTo>
                  <a:lnTo>
                    <a:pt x="774700" y="101600"/>
                  </a:lnTo>
                  <a:lnTo>
                    <a:pt x="787400" y="63500"/>
                  </a:lnTo>
                  <a:lnTo>
                    <a:pt x="787400" y="50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5" name="Vrije vorm 154"/>
            <p:cNvSpPr/>
            <p:nvPr/>
          </p:nvSpPr>
          <p:spPr>
            <a:xfrm>
              <a:off x="7264400" y="1447800"/>
              <a:ext cx="127001" cy="342901"/>
            </a:xfrm>
            <a:custGeom>
              <a:avLst/>
              <a:gdLst/>
              <a:ahLst/>
              <a:cxnLst/>
              <a:rect l="0" t="0" r="0" b="0"/>
              <a:pathLst>
                <a:path w="127001" h="342901">
                  <a:moveTo>
                    <a:pt x="0" y="0"/>
                  </a:moveTo>
                  <a:lnTo>
                    <a:pt x="0" y="0"/>
                  </a:lnTo>
                  <a:lnTo>
                    <a:pt x="38100" y="50800"/>
                  </a:lnTo>
                  <a:lnTo>
                    <a:pt x="63500" y="76200"/>
                  </a:lnTo>
                  <a:lnTo>
                    <a:pt x="88900" y="114300"/>
                  </a:lnTo>
                  <a:lnTo>
                    <a:pt x="114300" y="139700"/>
                  </a:lnTo>
                  <a:lnTo>
                    <a:pt x="127000" y="177800"/>
                  </a:lnTo>
                  <a:lnTo>
                    <a:pt x="127000" y="215900"/>
                  </a:lnTo>
                  <a:lnTo>
                    <a:pt x="114300" y="241300"/>
                  </a:lnTo>
                  <a:lnTo>
                    <a:pt x="88900" y="266700"/>
                  </a:lnTo>
                  <a:lnTo>
                    <a:pt x="63500" y="292100"/>
                  </a:lnTo>
                  <a:lnTo>
                    <a:pt x="38100" y="317500"/>
                  </a:lnTo>
                  <a:lnTo>
                    <a:pt x="25400" y="330200"/>
                  </a:lnTo>
                  <a:lnTo>
                    <a:pt x="25400" y="330200"/>
                  </a:lnTo>
                  <a:lnTo>
                    <a:pt x="25400" y="330200"/>
                  </a:lnTo>
                  <a:lnTo>
                    <a:pt x="0" y="342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86" name="Groep 285"/>
          <p:cNvGrpSpPr/>
          <p:nvPr/>
        </p:nvGrpSpPr>
        <p:grpSpPr>
          <a:xfrm>
            <a:off x="76200" y="1689100"/>
            <a:ext cx="9029701" cy="5092701"/>
            <a:chOff x="76200" y="1689100"/>
            <a:chExt cx="9029701" cy="5092701"/>
          </a:xfrm>
        </p:grpSpPr>
        <p:sp>
          <p:nvSpPr>
            <p:cNvPr id="287" name="Vrije vorm 286"/>
            <p:cNvSpPr/>
            <p:nvPr/>
          </p:nvSpPr>
          <p:spPr>
            <a:xfrm>
              <a:off x="7239000" y="1689100"/>
              <a:ext cx="774701" cy="584201"/>
            </a:xfrm>
            <a:custGeom>
              <a:avLst/>
              <a:gdLst/>
              <a:ahLst/>
              <a:cxnLst/>
              <a:rect l="0" t="0" r="0" b="0"/>
              <a:pathLst>
                <a:path w="774701" h="584201">
                  <a:moveTo>
                    <a:pt x="0" y="584200"/>
                  </a:moveTo>
                  <a:lnTo>
                    <a:pt x="0" y="584200"/>
                  </a:lnTo>
                  <a:lnTo>
                    <a:pt x="0" y="584200"/>
                  </a:lnTo>
                  <a:lnTo>
                    <a:pt x="0" y="571500"/>
                  </a:lnTo>
                  <a:lnTo>
                    <a:pt x="12700" y="571500"/>
                  </a:lnTo>
                  <a:lnTo>
                    <a:pt x="50800" y="546100"/>
                  </a:lnTo>
                  <a:lnTo>
                    <a:pt x="63500" y="520700"/>
                  </a:lnTo>
                  <a:lnTo>
                    <a:pt x="63500" y="495300"/>
                  </a:lnTo>
                  <a:lnTo>
                    <a:pt x="88900" y="469900"/>
                  </a:lnTo>
                  <a:lnTo>
                    <a:pt x="101600" y="457200"/>
                  </a:lnTo>
                  <a:lnTo>
                    <a:pt x="114300" y="431800"/>
                  </a:lnTo>
                  <a:lnTo>
                    <a:pt x="139700" y="406400"/>
                  </a:lnTo>
                  <a:lnTo>
                    <a:pt x="152400" y="381000"/>
                  </a:lnTo>
                  <a:lnTo>
                    <a:pt x="177800" y="355600"/>
                  </a:lnTo>
                  <a:lnTo>
                    <a:pt x="190500" y="330200"/>
                  </a:lnTo>
                  <a:lnTo>
                    <a:pt x="215900" y="304800"/>
                  </a:lnTo>
                  <a:lnTo>
                    <a:pt x="228600" y="279400"/>
                  </a:lnTo>
                  <a:lnTo>
                    <a:pt x="254000" y="254000"/>
                  </a:lnTo>
                  <a:lnTo>
                    <a:pt x="266700" y="228600"/>
                  </a:lnTo>
                  <a:lnTo>
                    <a:pt x="292100" y="215900"/>
                  </a:lnTo>
                  <a:lnTo>
                    <a:pt x="304800" y="190500"/>
                  </a:lnTo>
                  <a:lnTo>
                    <a:pt x="330200" y="165100"/>
                  </a:lnTo>
                  <a:lnTo>
                    <a:pt x="342900" y="152400"/>
                  </a:lnTo>
                  <a:lnTo>
                    <a:pt x="368300" y="127000"/>
                  </a:lnTo>
                  <a:lnTo>
                    <a:pt x="393700" y="114300"/>
                  </a:lnTo>
                  <a:lnTo>
                    <a:pt x="406400" y="88900"/>
                  </a:lnTo>
                  <a:lnTo>
                    <a:pt x="431800" y="76200"/>
                  </a:lnTo>
                  <a:lnTo>
                    <a:pt x="444500" y="63500"/>
                  </a:lnTo>
                  <a:lnTo>
                    <a:pt x="469900" y="50800"/>
                  </a:lnTo>
                  <a:lnTo>
                    <a:pt x="495300" y="38100"/>
                  </a:lnTo>
                  <a:lnTo>
                    <a:pt x="508000" y="12700"/>
                  </a:lnTo>
                  <a:lnTo>
                    <a:pt x="520700" y="12700"/>
                  </a:lnTo>
                  <a:lnTo>
                    <a:pt x="546100" y="0"/>
                  </a:lnTo>
                  <a:lnTo>
                    <a:pt x="546100" y="0"/>
                  </a:lnTo>
                  <a:lnTo>
                    <a:pt x="571500" y="0"/>
                  </a:lnTo>
                  <a:lnTo>
                    <a:pt x="596900" y="12700"/>
                  </a:lnTo>
                  <a:lnTo>
                    <a:pt x="609600" y="38100"/>
                  </a:lnTo>
                  <a:lnTo>
                    <a:pt x="622300" y="50800"/>
                  </a:lnTo>
                  <a:lnTo>
                    <a:pt x="622300" y="76200"/>
                  </a:lnTo>
                  <a:lnTo>
                    <a:pt x="635000" y="101600"/>
                  </a:lnTo>
                  <a:lnTo>
                    <a:pt x="647700" y="127000"/>
                  </a:lnTo>
                  <a:lnTo>
                    <a:pt x="660400" y="165100"/>
                  </a:lnTo>
                  <a:lnTo>
                    <a:pt x="673100" y="190500"/>
                  </a:lnTo>
                  <a:lnTo>
                    <a:pt x="685800" y="228600"/>
                  </a:lnTo>
                  <a:lnTo>
                    <a:pt x="698500" y="266700"/>
                  </a:lnTo>
                  <a:lnTo>
                    <a:pt x="711200" y="292100"/>
                  </a:lnTo>
                  <a:lnTo>
                    <a:pt x="723900" y="330200"/>
                  </a:lnTo>
                  <a:lnTo>
                    <a:pt x="736600" y="368300"/>
                  </a:lnTo>
                  <a:lnTo>
                    <a:pt x="736600" y="406400"/>
                  </a:lnTo>
                  <a:lnTo>
                    <a:pt x="749300" y="431800"/>
                  </a:lnTo>
                  <a:lnTo>
                    <a:pt x="749300" y="457200"/>
                  </a:lnTo>
                  <a:lnTo>
                    <a:pt x="762000" y="482600"/>
                  </a:lnTo>
                  <a:lnTo>
                    <a:pt x="762000" y="508000"/>
                  </a:lnTo>
                  <a:lnTo>
                    <a:pt x="774700" y="520700"/>
                  </a:lnTo>
                  <a:lnTo>
                    <a:pt x="774700" y="520700"/>
                  </a:lnTo>
                </a:path>
              </a:pathLst>
            </a:custGeom>
            <a:ln w="762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8" name="Vrije vorm 287"/>
            <p:cNvSpPr/>
            <p:nvPr/>
          </p:nvSpPr>
          <p:spPr>
            <a:xfrm>
              <a:off x="8089900" y="2082800"/>
              <a:ext cx="495301" cy="508001"/>
            </a:xfrm>
            <a:custGeom>
              <a:avLst/>
              <a:gdLst/>
              <a:ahLst/>
              <a:cxnLst/>
              <a:rect l="0" t="0" r="0" b="0"/>
              <a:pathLst>
                <a:path w="495301" h="508001">
                  <a:moveTo>
                    <a:pt x="0" y="177800"/>
                  </a:moveTo>
                  <a:lnTo>
                    <a:pt x="12700" y="177800"/>
                  </a:lnTo>
                  <a:lnTo>
                    <a:pt x="63500" y="152400"/>
                  </a:lnTo>
                  <a:lnTo>
                    <a:pt x="101600" y="139700"/>
                  </a:lnTo>
                  <a:lnTo>
                    <a:pt x="139700" y="127000"/>
                  </a:lnTo>
                  <a:lnTo>
                    <a:pt x="177800" y="114300"/>
                  </a:lnTo>
                  <a:lnTo>
                    <a:pt x="215900" y="101600"/>
                  </a:lnTo>
                  <a:lnTo>
                    <a:pt x="254000" y="76200"/>
                  </a:lnTo>
                  <a:lnTo>
                    <a:pt x="292100" y="63500"/>
                  </a:lnTo>
                  <a:lnTo>
                    <a:pt x="342900" y="38100"/>
                  </a:lnTo>
                  <a:lnTo>
                    <a:pt x="381000" y="25400"/>
                  </a:lnTo>
                  <a:lnTo>
                    <a:pt x="419100" y="12700"/>
                  </a:lnTo>
                  <a:lnTo>
                    <a:pt x="444500" y="0"/>
                  </a:lnTo>
                  <a:lnTo>
                    <a:pt x="469900" y="0"/>
                  </a:lnTo>
                  <a:lnTo>
                    <a:pt x="482600" y="0"/>
                  </a:lnTo>
                  <a:lnTo>
                    <a:pt x="495300" y="0"/>
                  </a:lnTo>
                  <a:lnTo>
                    <a:pt x="495300" y="0"/>
                  </a:lnTo>
                  <a:lnTo>
                    <a:pt x="495300" y="12700"/>
                  </a:lnTo>
                  <a:lnTo>
                    <a:pt x="469900" y="76200"/>
                  </a:lnTo>
                  <a:lnTo>
                    <a:pt x="457200" y="114300"/>
                  </a:lnTo>
                  <a:lnTo>
                    <a:pt x="431800" y="152400"/>
                  </a:lnTo>
                  <a:lnTo>
                    <a:pt x="393700" y="190500"/>
                  </a:lnTo>
                  <a:lnTo>
                    <a:pt x="355600" y="241300"/>
                  </a:lnTo>
                  <a:lnTo>
                    <a:pt x="330200" y="292100"/>
                  </a:lnTo>
                  <a:lnTo>
                    <a:pt x="292100" y="330200"/>
                  </a:lnTo>
                  <a:lnTo>
                    <a:pt x="254000" y="368300"/>
                  </a:lnTo>
                  <a:lnTo>
                    <a:pt x="228600" y="406400"/>
                  </a:lnTo>
                  <a:lnTo>
                    <a:pt x="203200" y="444500"/>
                  </a:lnTo>
                  <a:lnTo>
                    <a:pt x="177800" y="469900"/>
                  </a:lnTo>
                  <a:lnTo>
                    <a:pt x="165100" y="495300"/>
                  </a:lnTo>
                  <a:lnTo>
                    <a:pt x="165100" y="508000"/>
                  </a:lnTo>
                  <a:lnTo>
                    <a:pt x="152400" y="508000"/>
                  </a:lnTo>
                </a:path>
              </a:pathLst>
            </a:custGeom>
            <a:ln w="762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9" name="Vrije vorm 288"/>
            <p:cNvSpPr/>
            <p:nvPr/>
          </p:nvSpPr>
          <p:spPr>
            <a:xfrm>
              <a:off x="6743700" y="2222500"/>
              <a:ext cx="482601" cy="444501"/>
            </a:xfrm>
            <a:custGeom>
              <a:avLst/>
              <a:gdLst/>
              <a:ahLst/>
              <a:cxnLst/>
              <a:rect l="0" t="0" r="0" b="0"/>
              <a:pathLst>
                <a:path w="482601" h="444501">
                  <a:moveTo>
                    <a:pt x="482600" y="88900"/>
                  </a:moveTo>
                  <a:lnTo>
                    <a:pt x="482600" y="76200"/>
                  </a:lnTo>
                  <a:lnTo>
                    <a:pt x="444500" y="76200"/>
                  </a:lnTo>
                  <a:lnTo>
                    <a:pt x="419100" y="63500"/>
                  </a:lnTo>
                  <a:lnTo>
                    <a:pt x="381000" y="50800"/>
                  </a:lnTo>
                  <a:lnTo>
                    <a:pt x="330200" y="50800"/>
                  </a:lnTo>
                  <a:lnTo>
                    <a:pt x="279400" y="38100"/>
                  </a:lnTo>
                  <a:lnTo>
                    <a:pt x="228600" y="38100"/>
                  </a:lnTo>
                  <a:lnTo>
                    <a:pt x="177800" y="25400"/>
                  </a:lnTo>
                  <a:lnTo>
                    <a:pt x="127000" y="25400"/>
                  </a:lnTo>
                  <a:lnTo>
                    <a:pt x="76200" y="12700"/>
                  </a:lnTo>
                  <a:lnTo>
                    <a:pt x="38100" y="127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2700" y="12700"/>
                  </a:lnTo>
                  <a:lnTo>
                    <a:pt x="12700" y="25400"/>
                  </a:lnTo>
                  <a:lnTo>
                    <a:pt x="101600" y="127000"/>
                  </a:lnTo>
                  <a:lnTo>
                    <a:pt x="139700" y="165100"/>
                  </a:lnTo>
                  <a:lnTo>
                    <a:pt x="190500" y="215900"/>
                  </a:lnTo>
                  <a:lnTo>
                    <a:pt x="241300" y="254000"/>
                  </a:lnTo>
                  <a:lnTo>
                    <a:pt x="292100" y="304800"/>
                  </a:lnTo>
                  <a:lnTo>
                    <a:pt x="330200" y="330200"/>
                  </a:lnTo>
                  <a:lnTo>
                    <a:pt x="368300" y="368300"/>
                  </a:lnTo>
                  <a:lnTo>
                    <a:pt x="406400" y="393700"/>
                  </a:lnTo>
                  <a:lnTo>
                    <a:pt x="431800" y="419100"/>
                  </a:lnTo>
                  <a:lnTo>
                    <a:pt x="444500" y="431800"/>
                  </a:lnTo>
                  <a:lnTo>
                    <a:pt x="469900" y="444500"/>
                  </a:lnTo>
                </a:path>
              </a:pathLst>
            </a:custGeom>
            <a:ln w="762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0" name="Vrije vorm 289"/>
            <p:cNvSpPr/>
            <p:nvPr/>
          </p:nvSpPr>
          <p:spPr>
            <a:xfrm>
              <a:off x="6959600" y="2641600"/>
              <a:ext cx="1130301" cy="584201"/>
            </a:xfrm>
            <a:custGeom>
              <a:avLst/>
              <a:gdLst/>
              <a:ahLst/>
              <a:cxnLst/>
              <a:rect l="0" t="0" r="0" b="0"/>
              <a:pathLst>
                <a:path w="1130301" h="584201">
                  <a:moveTo>
                    <a:pt x="266700" y="50800"/>
                  </a:moveTo>
                  <a:lnTo>
                    <a:pt x="266700" y="63500"/>
                  </a:lnTo>
                  <a:lnTo>
                    <a:pt x="241300" y="139700"/>
                  </a:lnTo>
                  <a:lnTo>
                    <a:pt x="215900" y="177800"/>
                  </a:lnTo>
                  <a:lnTo>
                    <a:pt x="203200" y="215900"/>
                  </a:lnTo>
                  <a:lnTo>
                    <a:pt x="165100" y="266700"/>
                  </a:lnTo>
                  <a:lnTo>
                    <a:pt x="139700" y="304800"/>
                  </a:lnTo>
                  <a:lnTo>
                    <a:pt x="101600" y="355600"/>
                  </a:lnTo>
                  <a:lnTo>
                    <a:pt x="76200" y="406400"/>
                  </a:lnTo>
                  <a:lnTo>
                    <a:pt x="50800" y="431800"/>
                  </a:lnTo>
                  <a:lnTo>
                    <a:pt x="25400" y="469900"/>
                  </a:lnTo>
                  <a:lnTo>
                    <a:pt x="12700" y="482600"/>
                  </a:lnTo>
                  <a:lnTo>
                    <a:pt x="0" y="508000"/>
                  </a:lnTo>
                  <a:lnTo>
                    <a:pt x="0" y="520700"/>
                  </a:lnTo>
                  <a:lnTo>
                    <a:pt x="0" y="520700"/>
                  </a:lnTo>
                  <a:lnTo>
                    <a:pt x="12700" y="508000"/>
                  </a:lnTo>
                  <a:lnTo>
                    <a:pt x="101600" y="431800"/>
                  </a:lnTo>
                  <a:lnTo>
                    <a:pt x="152400" y="406400"/>
                  </a:lnTo>
                  <a:lnTo>
                    <a:pt x="190500" y="368300"/>
                  </a:lnTo>
                  <a:lnTo>
                    <a:pt x="241300" y="317500"/>
                  </a:lnTo>
                  <a:lnTo>
                    <a:pt x="292100" y="292100"/>
                  </a:lnTo>
                  <a:lnTo>
                    <a:pt x="330200" y="241300"/>
                  </a:lnTo>
                  <a:lnTo>
                    <a:pt x="368300" y="215900"/>
                  </a:lnTo>
                  <a:lnTo>
                    <a:pt x="393700" y="190500"/>
                  </a:lnTo>
                  <a:lnTo>
                    <a:pt x="406400" y="177800"/>
                  </a:lnTo>
                  <a:lnTo>
                    <a:pt x="419100" y="165100"/>
                  </a:lnTo>
                  <a:lnTo>
                    <a:pt x="419100" y="177800"/>
                  </a:lnTo>
                  <a:lnTo>
                    <a:pt x="419100" y="177800"/>
                  </a:lnTo>
                  <a:lnTo>
                    <a:pt x="444500" y="228600"/>
                  </a:lnTo>
                  <a:lnTo>
                    <a:pt x="457200" y="241300"/>
                  </a:lnTo>
                  <a:lnTo>
                    <a:pt x="482600" y="266700"/>
                  </a:lnTo>
                  <a:lnTo>
                    <a:pt x="508000" y="292100"/>
                  </a:lnTo>
                  <a:lnTo>
                    <a:pt x="546100" y="317500"/>
                  </a:lnTo>
                  <a:lnTo>
                    <a:pt x="571500" y="342900"/>
                  </a:lnTo>
                  <a:lnTo>
                    <a:pt x="609600" y="381000"/>
                  </a:lnTo>
                  <a:lnTo>
                    <a:pt x="647700" y="406400"/>
                  </a:lnTo>
                  <a:lnTo>
                    <a:pt x="685800" y="444500"/>
                  </a:lnTo>
                  <a:lnTo>
                    <a:pt x="711200" y="482600"/>
                  </a:lnTo>
                  <a:lnTo>
                    <a:pt x="736600" y="508000"/>
                  </a:lnTo>
                  <a:lnTo>
                    <a:pt x="762000" y="533400"/>
                  </a:lnTo>
                  <a:lnTo>
                    <a:pt x="774700" y="558800"/>
                  </a:lnTo>
                  <a:lnTo>
                    <a:pt x="787400" y="571500"/>
                  </a:lnTo>
                  <a:lnTo>
                    <a:pt x="800100" y="584200"/>
                  </a:lnTo>
                  <a:lnTo>
                    <a:pt x="800100" y="584200"/>
                  </a:lnTo>
                  <a:lnTo>
                    <a:pt x="838200" y="584200"/>
                  </a:lnTo>
                  <a:lnTo>
                    <a:pt x="850900" y="571500"/>
                  </a:lnTo>
                  <a:lnTo>
                    <a:pt x="876300" y="546100"/>
                  </a:lnTo>
                  <a:lnTo>
                    <a:pt x="889000" y="520700"/>
                  </a:lnTo>
                  <a:lnTo>
                    <a:pt x="901700" y="508000"/>
                  </a:lnTo>
                  <a:lnTo>
                    <a:pt x="914400" y="482600"/>
                  </a:lnTo>
                  <a:lnTo>
                    <a:pt x="914400" y="457200"/>
                  </a:lnTo>
                  <a:lnTo>
                    <a:pt x="939800" y="431800"/>
                  </a:lnTo>
                  <a:lnTo>
                    <a:pt x="952500" y="406400"/>
                  </a:lnTo>
                  <a:lnTo>
                    <a:pt x="965200" y="368300"/>
                  </a:lnTo>
                  <a:lnTo>
                    <a:pt x="990600" y="317500"/>
                  </a:lnTo>
                  <a:lnTo>
                    <a:pt x="1003300" y="279400"/>
                  </a:lnTo>
                  <a:lnTo>
                    <a:pt x="1016000" y="241300"/>
                  </a:lnTo>
                  <a:lnTo>
                    <a:pt x="1028700" y="203200"/>
                  </a:lnTo>
                  <a:lnTo>
                    <a:pt x="1041400" y="165100"/>
                  </a:lnTo>
                  <a:lnTo>
                    <a:pt x="1054100" y="114300"/>
                  </a:lnTo>
                  <a:lnTo>
                    <a:pt x="1066800" y="76200"/>
                  </a:lnTo>
                  <a:lnTo>
                    <a:pt x="1079500" y="50800"/>
                  </a:lnTo>
                  <a:lnTo>
                    <a:pt x="1079500" y="25400"/>
                  </a:lnTo>
                  <a:lnTo>
                    <a:pt x="1104900" y="12700"/>
                  </a:lnTo>
                  <a:lnTo>
                    <a:pt x="1117600" y="0"/>
                  </a:lnTo>
                  <a:lnTo>
                    <a:pt x="1130300" y="0"/>
                  </a:lnTo>
                </a:path>
              </a:pathLst>
            </a:custGeom>
            <a:ln w="762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1" name="Vrije vorm 290"/>
            <p:cNvSpPr/>
            <p:nvPr/>
          </p:nvSpPr>
          <p:spPr>
            <a:xfrm>
              <a:off x="8191500" y="26289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76200" cap="flat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2" name="Vrije vorm 291"/>
            <p:cNvSpPr/>
            <p:nvPr/>
          </p:nvSpPr>
          <p:spPr>
            <a:xfrm>
              <a:off x="7404100" y="2247900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63500"/>
                  </a:lnTo>
                  <a:lnTo>
                    <a:pt x="0" y="76200"/>
                  </a:lnTo>
                  <a:lnTo>
                    <a:pt x="0" y="101600"/>
                  </a:lnTo>
                  <a:lnTo>
                    <a:pt x="0" y="114300"/>
                  </a:lnTo>
                  <a:lnTo>
                    <a:pt x="0" y="114300"/>
                  </a:lnTo>
                  <a:lnTo>
                    <a:pt x="0" y="114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3" name="Vrije vorm 292"/>
            <p:cNvSpPr/>
            <p:nvPr/>
          </p:nvSpPr>
          <p:spPr>
            <a:xfrm>
              <a:off x="7416800" y="2222500"/>
              <a:ext cx="127001" cy="114301"/>
            </a:xfrm>
            <a:custGeom>
              <a:avLst/>
              <a:gdLst/>
              <a:ahLst/>
              <a:cxnLst/>
              <a:rect l="0" t="0" r="0" b="0"/>
              <a:pathLst>
                <a:path w="127001" h="114301">
                  <a:moveTo>
                    <a:pt x="0" y="76200"/>
                  </a:moveTo>
                  <a:lnTo>
                    <a:pt x="12700" y="76200"/>
                  </a:lnTo>
                  <a:lnTo>
                    <a:pt x="12700" y="63500"/>
                  </a:lnTo>
                  <a:lnTo>
                    <a:pt x="38100" y="38100"/>
                  </a:lnTo>
                  <a:lnTo>
                    <a:pt x="50800" y="25400"/>
                  </a:lnTo>
                  <a:lnTo>
                    <a:pt x="38100" y="25400"/>
                  </a:lnTo>
                  <a:lnTo>
                    <a:pt x="50800" y="25400"/>
                  </a:lnTo>
                  <a:lnTo>
                    <a:pt x="50800" y="38100"/>
                  </a:lnTo>
                  <a:lnTo>
                    <a:pt x="50800" y="50800"/>
                  </a:lnTo>
                  <a:lnTo>
                    <a:pt x="50800" y="76200"/>
                  </a:lnTo>
                  <a:lnTo>
                    <a:pt x="50800" y="88900"/>
                  </a:lnTo>
                  <a:lnTo>
                    <a:pt x="50800" y="101600"/>
                  </a:lnTo>
                  <a:lnTo>
                    <a:pt x="50800" y="114300"/>
                  </a:lnTo>
                  <a:lnTo>
                    <a:pt x="50800" y="101600"/>
                  </a:lnTo>
                  <a:lnTo>
                    <a:pt x="63500" y="88900"/>
                  </a:lnTo>
                  <a:lnTo>
                    <a:pt x="88900" y="25400"/>
                  </a:lnTo>
                  <a:lnTo>
                    <a:pt x="101600" y="12700"/>
                  </a:lnTo>
                  <a:lnTo>
                    <a:pt x="114300" y="0"/>
                  </a:lnTo>
                  <a:lnTo>
                    <a:pt x="101600" y="0"/>
                  </a:lnTo>
                  <a:lnTo>
                    <a:pt x="114300" y="0"/>
                  </a:lnTo>
                  <a:lnTo>
                    <a:pt x="127000" y="12700"/>
                  </a:lnTo>
                  <a:lnTo>
                    <a:pt x="127000" y="25400"/>
                  </a:lnTo>
                  <a:lnTo>
                    <a:pt x="127000" y="38100"/>
                  </a:lnTo>
                  <a:lnTo>
                    <a:pt x="127000" y="63500"/>
                  </a:lnTo>
                  <a:lnTo>
                    <a:pt x="127000" y="76200"/>
                  </a:lnTo>
                  <a:lnTo>
                    <a:pt x="127000" y="88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4" name="Vrije vorm 293"/>
            <p:cNvSpPr/>
            <p:nvPr/>
          </p:nvSpPr>
          <p:spPr>
            <a:xfrm>
              <a:off x="7620000" y="23114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5" name="Vrije vorm 294"/>
            <p:cNvSpPr/>
            <p:nvPr/>
          </p:nvSpPr>
          <p:spPr>
            <a:xfrm>
              <a:off x="7632700" y="22352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6" name="Vrije vorm 295"/>
            <p:cNvSpPr/>
            <p:nvPr/>
          </p:nvSpPr>
          <p:spPr>
            <a:xfrm>
              <a:off x="7645400" y="2260600"/>
              <a:ext cx="76201" cy="63501"/>
            </a:xfrm>
            <a:custGeom>
              <a:avLst/>
              <a:gdLst/>
              <a:ahLst/>
              <a:cxnLst/>
              <a:rect l="0" t="0" r="0" b="0"/>
              <a:pathLst>
                <a:path w="76201" h="63501">
                  <a:moveTo>
                    <a:pt x="63500" y="0"/>
                  </a:moveTo>
                  <a:lnTo>
                    <a:pt x="50800" y="12700"/>
                  </a:lnTo>
                  <a:lnTo>
                    <a:pt x="50800" y="12700"/>
                  </a:lnTo>
                  <a:lnTo>
                    <a:pt x="38100" y="12700"/>
                  </a:lnTo>
                  <a:lnTo>
                    <a:pt x="25400" y="63500"/>
                  </a:lnTo>
                  <a:lnTo>
                    <a:pt x="0" y="63500"/>
                  </a:lnTo>
                  <a:lnTo>
                    <a:pt x="12700" y="63500"/>
                  </a:lnTo>
                  <a:lnTo>
                    <a:pt x="50800" y="63500"/>
                  </a:lnTo>
                  <a:lnTo>
                    <a:pt x="76200" y="50800"/>
                  </a:lnTo>
                  <a:lnTo>
                    <a:pt x="76200" y="38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7" name="Vrije vorm 296"/>
            <p:cNvSpPr/>
            <p:nvPr/>
          </p:nvSpPr>
          <p:spPr>
            <a:xfrm>
              <a:off x="7747000" y="2222500"/>
              <a:ext cx="63501" cy="114301"/>
            </a:xfrm>
            <a:custGeom>
              <a:avLst/>
              <a:gdLst/>
              <a:ahLst/>
              <a:cxnLst/>
              <a:rect l="0" t="0" r="0" b="0"/>
              <a:pathLst>
                <a:path w="63501" h="114301">
                  <a:moveTo>
                    <a:pt x="12700" y="0"/>
                  </a:moveTo>
                  <a:lnTo>
                    <a:pt x="0" y="25400"/>
                  </a:lnTo>
                  <a:lnTo>
                    <a:pt x="12700" y="38100"/>
                  </a:lnTo>
                  <a:lnTo>
                    <a:pt x="0" y="63500"/>
                  </a:lnTo>
                  <a:lnTo>
                    <a:pt x="0" y="88900"/>
                  </a:lnTo>
                  <a:lnTo>
                    <a:pt x="0" y="101600"/>
                  </a:lnTo>
                  <a:lnTo>
                    <a:pt x="25400" y="88900"/>
                  </a:lnTo>
                  <a:lnTo>
                    <a:pt x="38100" y="76200"/>
                  </a:lnTo>
                  <a:lnTo>
                    <a:pt x="50800" y="76200"/>
                  </a:lnTo>
                  <a:lnTo>
                    <a:pt x="63500" y="76200"/>
                  </a:lnTo>
                  <a:lnTo>
                    <a:pt x="63500" y="76200"/>
                  </a:lnTo>
                  <a:lnTo>
                    <a:pt x="63500" y="76200"/>
                  </a:lnTo>
                  <a:lnTo>
                    <a:pt x="63500" y="101600"/>
                  </a:lnTo>
                  <a:lnTo>
                    <a:pt x="63500" y="114300"/>
                  </a:lnTo>
                  <a:lnTo>
                    <a:pt x="63500" y="114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8" name="Vrije vorm 297"/>
            <p:cNvSpPr/>
            <p:nvPr/>
          </p:nvSpPr>
          <p:spPr>
            <a:xfrm>
              <a:off x="7848600" y="2235200"/>
              <a:ext cx="203201" cy="139701"/>
            </a:xfrm>
            <a:custGeom>
              <a:avLst/>
              <a:gdLst/>
              <a:ahLst/>
              <a:cxnLst/>
              <a:rect l="0" t="0" r="0" b="0"/>
              <a:pathLst>
                <a:path w="203201" h="139701">
                  <a:moveTo>
                    <a:pt x="50800" y="38100"/>
                  </a:moveTo>
                  <a:lnTo>
                    <a:pt x="12700" y="63500"/>
                  </a:lnTo>
                  <a:lnTo>
                    <a:pt x="0" y="76200"/>
                  </a:lnTo>
                  <a:lnTo>
                    <a:pt x="0" y="88900"/>
                  </a:lnTo>
                  <a:lnTo>
                    <a:pt x="0" y="101600"/>
                  </a:lnTo>
                  <a:lnTo>
                    <a:pt x="0" y="101600"/>
                  </a:lnTo>
                  <a:lnTo>
                    <a:pt x="0" y="101600"/>
                  </a:lnTo>
                  <a:lnTo>
                    <a:pt x="25400" y="88900"/>
                  </a:lnTo>
                  <a:lnTo>
                    <a:pt x="25400" y="88900"/>
                  </a:lnTo>
                  <a:lnTo>
                    <a:pt x="38100" y="76200"/>
                  </a:lnTo>
                  <a:lnTo>
                    <a:pt x="50800" y="76200"/>
                  </a:lnTo>
                  <a:lnTo>
                    <a:pt x="50800" y="76200"/>
                  </a:lnTo>
                  <a:lnTo>
                    <a:pt x="50800" y="88900"/>
                  </a:lnTo>
                  <a:lnTo>
                    <a:pt x="76200" y="88900"/>
                  </a:lnTo>
                  <a:lnTo>
                    <a:pt x="101600" y="88900"/>
                  </a:lnTo>
                  <a:lnTo>
                    <a:pt x="114300" y="76200"/>
                  </a:lnTo>
                  <a:lnTo>
                    <a:pt x="127000" y="63500"/>
                  </a:lnTo>
                  <a:lnTo>
                    <a:pt x="127000" y="50800"/>
                  </a:lnTo>
                  <a:lnTo>
                    <a:pt x="127000" y="63500"/>
                  </a:lnTo>
                  <a:lnTo>
                    <a:pt x="127000" y="50800"/>
                  </a:lnTo>
                  <a:lnTo>
                    <a:pt x="114300" y="63500"/>
                  </a:lnTo>
                  <a:lnTo>
                    <a:pt x="101600" y="76200"/>
                  </a:lnTo>
                  <a:lnTo>
                    <a:pt x="101600" y="88900"/>
                  </a:lnTo>
                  <a:lnTo>
                    <a:pt x="101600" y="76200"/>
                  </a:lnTo>
                  <a:lnTo>
                    <a:pt x="101600" y="88900"/>
                  </a:lnTo>
                  <a:lnTo>
                    <a:pt x="127000" y="88900"/>
                  </a:lnTo>
                  <a:lnTo>
                    <a:pt x="152400" y="88900"/>
                  </a:lnTo>
                  <a:lnTo>
                    <a:pt x="177800" y="76200"/>
                  </a:lnTo>
                  <a:lnTo>
                    <a:pt x="190500" y="50800"/>
                  </a:lnTo>
                  <a:lnTo>
                    <a:pt x="203200" y="25400"/>
                  </a:lnTo>
                  <a:lnTo>
                    <a:pt x="203200" y="12700"/>
                  </a:lnTo>
                  <a:lnTo>
                    <a:pt x="203200" y="0"/>
                  </a:lnTo>
                  <a:lnTo>
                    <a:pt x="203200" y="12700"/>
                  </a:lnTo>
                  <a:lnTo>
                    <a:pt x="190500" y="12700"/>
                  </a:lnTo>
                  <a:lnTo>
                    <a:pt x="190500" y="25400"/>
                  </a:lnTo>
                  <a:lnTo>
                    <a:pt x="190500" y="88900"/>
                  </a:lnTo>
                  <a:lnTo>
                    <a:pt x="190500" y="114300"/>
                  </a:lnTo>
                  <a:lnTo>
                    <a:pt x="190500" y="127000"/>
                  </a:lnTo>
                  <a:lnTo>
                    <a:pt x="190500" y="139700"/>
                  </a:lnTo>
                  <a:lnTo>
                    <a:pt x="190500" y="127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9" name="Vrije vorm 298"/>
            <p:cNvSpPr/>
            <p:nvPr/>
          </p:nvSpPr>
          <p:spPr>
            <a:xfrm>
              <a:off x="7277100" y="2489200"/>
              <a:ext cx="101601" cy="241301"/>
            </a:xfrm>
            <a:custGeom>
              <a:avLst/>
              <a:gdLst/>
              <a:ahLst/>
              <a:cxnLst/>
              <a:rect l="0" t="0" r="0" b="0"/>
              <a:pathLst>
                <a:path w="101601" h="241301">
                  <a:moveTo>
                    <a:pt x="0" y="12700"/>
                  </a:moveTo>
                  <a:lnTo>
                    <a:pt x="0" y="0"/>
                  </a:lnTo>
                  <a:lnTo>
                    <a:pt x="38100" y="12700"/>
                  </a:lnTo>
                  <a:lnTo>
                    <a:pt x="63500" y="12700"/>
                  </a:lnTo>
                  <a:lnTo>
                    <a:pt x="76200" y="12700"/>
                  </a:lnTo>
                  <a:lnTo>
                    <a:pt x="88900" y="25400"/>
                  </a:lnTo>
                  <a:lnTo>
                    <a:pt x="101600" y="25400"/>
                  </a:lnTo>
                  <a:lnTo>
                    <a:pt x="101600" y="25400"/>
                  </a:lnTo>
                  <a:lnTo>
                    <a:pt x="101600" y="38100"/>
                  </a:lnTo>
                  <a:lnTo>
                    <a:pt x="101600" y="88900"/>
                  </a:lnTo>
                  <a:lnTo>
                    <a:pt x="101600" y="114300"/>
                  </a:lnTo>
                  <a:lnTo>
                    <a:pt x="88900" y="152400"/>
                  </a:lnTo>
                  <a:lnTo>
                    <a:pt x="88900" y="177800"/>
                  </a:lnTo>
                  <a:lnTo>
                    <a:pt x="76200" y="203200"/>
                  </a:lnTo>
                  <a:lnTo>
                    <a:pt x="76200" y="215900"/>
                  </a:lnTo>
                  <a:lnTo>
                    <a:pt x="63500" y="228600"/>
                  </a:lnTo>
                  <a:lnTo>
                    <a:pt x="63500" y="228600"/>
                  </a:lnTo>
                  <a:lnTo>
                    <a:pt x="63500" y="241300"/>
                  </a:lnTo>
                  <a:lnTo>
                    <a:pt x="25400" y="228600"/>
                  </a:lnTo>
                  <a:lnTo>
                    <a:pt x="12700" y="228600"/>
                  </a:lnTo>
                  <a:lnTo>
                    <a:pt x="12700" y="215900"/>
                  </a:lnTo>
                  <a:lnTo>
                    <a:pt x="12700" y="203200"/>
                  </a:lnTo>
                  <a:lnTo>
                    <a:pt x="25400" y="177800"/>
                  </a:lnTo>
                  <a:lnTo>
                    <a:pt x="25400" y="165100"/>
                  </a:lnTo>
                  <a:lnTo>
                    <a:pt x="38100" y="165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0" name="Vrije vorm 299"/>
            <p:cNvSpPr/>
            <p:nvPr/>
          </p:nvSpPr>
          <p:spPr>
            <a:xfrm>
              <a:off x="7454900" y="2552700"/>
              <a:ext cx="127001" cy="63501"/>
            </a:xfrm>
            <a:custGeom>
              <a:avLst/>
              <a:gdLst/>
              <a:ahLst/>
              <a:cxnLst/>
              <a:rect l="0" t="0" r="0" b="0"/>
              <a:pathLst>
                <a:path w="127001" h="63501">
                  <a:moveTo>
                    <a:pt x="12700" y="0"/>
                  </a:moveTo>
                  <a:lnTo>
                    <a:pt x="0" y="12700"/>
                  </a:lnTo>
                  <a:lnTo>
                    <a:pt x="0" y="38100"/>
                  </a:lnTo>
                  <a:lnTo>
                    <a:pt x="0" y="50800"/>
                  </a:lnTo>
                  <a:lnTo>
                    <a:pt x="0" y="50800"/>
                  </a:lnTo>
                  <a:lnTo>
                    <a:pt x="38100" y="50800"/>
                  </a:lnTo>
                  <a:lnTo>
                    <a:pt x="50800" y="38100"/>
                  </a:lnTo>
                  <a:lnTo>
                    <a:pt x="63500" y="25400"/>
                  </a:lnTo>
                  <a:lnTo>
                    <a:pt x="63500" y="38100"/>
                  </a:lnTo>
                  <a:lnTo>
                    <a:pt x="63500" y="25400"/>
                  </a:lnTo>
                  <a:lnTo>
                    <a:pt x="50800" y="25400"/>
                  </a:lnTo>
                  <a:lnTo>
                    <a:pt x="50800" y="12700"/>
                  </a:lnTo>
                  <a:lnTo>
                    <a:pt x="38100" y="38100"/>
                  </a:lnTo>
                  <a:lnTo>
                    <a:pt x="50800" y="50800"/>
                  </a:lnTo>
                  <a:lnTo>
                    <a:pt x="38100" y="50800"/>
                  </a:lnTo>
                  <a:lnTo>
                    <a:pt x="38100" y="50800"/>
                  </a:lnTo>
                  <a:lnTo>
                    <a:pt x="76200" y="63500"/>
                  </a:lnTo>
                  <a:lnTo>
                    <a:pt x="114300" y="63500"/>
                  </a:lnTo>
                  <a:lnTo>
                    <a:pt x="127000" y="50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1" name="Vrije vorm 300"/>
            <p:cNvSpPr/>
            <p:nvPr/>
          </p:nvSpPr>
          <p:spPr>
            <a:xfrm>
              <a:off x="7581900" y="2476500"/>
              <a:ext cx="215901" cy="127001"/>
            </a:xfrm>
            <a:custGeom>
              <a:avLst/>
              <a:gdLst/>
              <a:ahLst/>
              <a:cxnLst/>
              <a:rect l="0" t="0" r="0" b="0"/>
              <a:pathLst>
                <a:path w="215901" h="127001">
                  <a:moveTo>
                    <a:pt x="38100" y="76200"/>
                  </a:moveTo>
                  <a:lnTo>
                    <a:pt x="25400" y="88900"/>
                  </a:lnTo>
                  <a:lnTo>
                    <a:pt x="12700" y="101600"/>
                  </a:lnTo>
                  <a:lnTo>
                    <a:pt x="12700" y="101600"/>
                  </a:lnTo>
                  <a:lnTo>
                    <a:pt x="12700" y="114300"/>
                  </a:lnTo>
                  <a:lnTo>
                    <a:pt x="0" y="127000"/>
                  </a:lnTo>
                  <a:lnTo>
                    <a:pt x="12700" y="127000"/>
                  </a:lnTo>
                  <a:lnTo>
                    <a:pt x="38100" y="101600"/>
                  </a:lnTo>
                  <a:lnTo>
                    <a:pt x="50800" y="76200"/>
                  </a:lnTo>
                  <a:lnTo>
                    <a:pt x="63500" y="63500"/>
                  </a:lnTo>
                  <a:lnTo>
                    <a:pt x="63500" y="38100"/>
                  </a:lnTo>
                  <a:lnTo>
                    <a:pt x="63500" y="12700"/>
                  </a:lnTo>
                  <a:lnTo>
                    <a:pt x="63500" y="0"/>
                  </a:lnTo>
                  <a:lnTo>
                    <a:pt x="63500" y="0"/>
                  </a:lnTo>
                  <a:lnTo>
                    <a:pt x="63500" y="0"/>
                  </a:lnTo>
                  <a:lnTo>
                    <a:pt x="63500" y="0"/>
                  </a:lnTo>
                  <a:lnTo>
                    <a:pt x="63500" y="12700"/>
                  </a:lnTo>
                  <a:lnTo>
                    <a:pt x="63500" y="63500"/>
                  </a:lnTo>
                  <a:lnTo>
                    <a:pt x="63500" y="88900"/>
                  </a:lnTo>
                  <a:lnTo>
                    <a:pt x="76200" y="101600"/>
                  </a:lnTo>
                  <a:lnTo>
                    <a:pt x="114300" y="76200"/>
                  </a:lnTo>
                  <a:lnTo>
                    <a:pt x="139700" y="76200"/>
                  </a:lnTo>
                  <a:lnTo>
                    <a:pt x="139700" y="76200"/>
                  </a:lnTo>
                  <a:lnTo>
                    <a:pt x="152400" y="63500"/>
                  </a:lnTo>
                  <a:lnTo>
                    <a:pt x="152400" y="101600"/>
                  </a:lnTo>
                  <a:lnTo>
                    <a:pt x="152400" y="114300"/>
                  </a:lnTo>
                  <a:lnTo>
                    <a:pt x="152400" y="127000"/>
                  </a:lnTo>
                  <a:lnTo>
                    <a:pt x="152400" y="114300"/>
                  </a:lnTo>
                  <a:lnTo>
                    <a:pt x="152400" y="127000"/>
                  </a:lnTo>
                  <a:lnTo>
                    <a:pt x="190500" y="114300"/>
                  </a:lnTo>
                  <a:lnTo>
                    <a:pt x="203200" y="101600"/>
                  </a:lnTo>
                  <a:lnTo>
                    <a:pt x="215900" y="101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2" name="Vrije vorm 301"/>
            <p:cNvSpPr/>
            <p:nvPr/>
          </p:nvSpPr>
          <p:spPr>
            <a:xfrm>
              <a:off x="7797800" y="252730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38100" y="0"/>
                  </a:moveTo>
                  <a:lnTo>
                    <a:pt x="25400" y="0"/>
                  </a:lnTo>
                  <a:lnTo>
                    <a:pt x="0" y="12700"/>
                  </a:lnTo>
                  <a:lnTo>
                    <a:pt x="0" y="12700"/>
                  </a:lnTo>
                  <a:lnTo>
                    <a:pt x="0" y="12700"/>
                  </a:lnTo>
                  <a:lnTo>
                    <a:pt x="25400" y="25400"/>
                  </a:lnTo>
                  <a:lnTo>
                    <a:pt x="38100" y="25400"/>
                  </a:lnTo>
                  <a:lnTo>
                    <a:pt x="50800" y="50800"/>
                  </a:lnTo>
                  <a:lnTo>
                    <a:pt x="50800" y="63500"/>
                  </a:lnTo>
                  <a:lnTo>
                    <a:pt x="50800" y="63500"/>
                  </a:lnTo>
                  <a:lnTo>
                    <a:pt x="50800" y="63500"/>
                  </a:lnTo>
                  <a:lnTo>
                    <a:pt x="25400" y="76200"/>
                  </a:lnTo>
                  <a:lnTo>
                    <a:pt x="38100" y="88900"/>
                  </a:lnTo>
                  <a:lnTo>
                    <a:pt x="25400" y="88900"/>
                  </a:lnTo>
                  <a:lnTo>
                    <a:pt x="25400" y="63500"/>
                  </a:lnTo>
                  <a:lnTo>
                    <a:pt x="38100" y="63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3" name="Vrije vorm 302"/>
            <p:cNvSpPr/>
            <p:nvPr/>
          </p:nvSpPr>
          <p:spPr>
            <a:xfrm>
              <a:off x="7886700" y="2540000"/>
              <a:ext cx="203201" cy="50801"/>
            </a:xfrm>
            <a:custGeom>
              <a:avLst/>
              <a:gdLst/>
              <a:ahLst/>
              <a:cxnLst/>
              <a:rect l="0" t="0" r="0" b="0"/>
              <a:pathLst>
                <a:path w="203201" h="50801">
                  <a:moveTo>
                    <a:pt x="0" y="12700"/>
                  </a:moveTo>
                  <a:lnTo>
                    <a:pt x="12700" y="38100"/>
                  </a:lnTo>
                  <a:lnTo>
                    <a:pt x="12700" y="50800"/>
                  </a:lnTo>
                  <a:lnTo>
                    <a:pt x="12700" y="50800"/>
                  </a:lnTo>
                  <a:lnTo>
                    <a:pt x="12700" y="50800"/>
                  </a:lnTo>
                  <a:lnTo>
                    <a:pt x="38100" y="38100"/>
                  </a:lnTo>
                  <a:lnTo>
                    <a:pt x="50800" y="38100"/>
                  </a:lnTo>
                  <a:lnTo>
                    <a:pt x="63500" y="38100"/>
                  </a:lnTo>
                  <a:lnTo>
                    <a:pt x="50800" y="38100"/>
                  </a:lnTo>
                  <a:lnTo>
                    <a:pt x="25400" y="12700"/>
                  </a:lnTo>
                  <a:lnTo>
                    <a:pt x="12700" y="12700"/>
                  </a:lnTo>
                  <a:lnTo>
                    <a:pt x="25400" y="12700"/>
                  </a:lnTo>
                  <a:lnTo>
                    <a:pt x="12700" y="12700"/>
                  </a:lnTo>
                  <a:lnTo>
                    <a:pt x="25400" y="12700"/>
                  </a:lnTo>
                  <a:lnTo>
                    <a:pt x="25400" y="12700"/>
                  </a:lnTo>
                  <a:lnTo>
                    <a:pt x="76200" y="0"/>
                  </a:lnTo>
                  <a:lnTo>
                    <a:pt x="88900" y="12700"/>
                  </a:lnTo>
                  <a:lnTo>
                    <a:pt x="101600" y="0"/>
                  </a:lnTo>
                  <a:lnTo>
                    <a:pt x="101600" y="38100"/>
                  </a:lnTo>
                  <a:lnTo>
                    <a:pt x="101600" y="38100"/>
                  </a:lnTo>
                  <a:lnTo>
                    <a:pt x="114300" y="25400"/>
                  </a:lnTo>
                  <a:lnTo>
                    <a:pt x="127000" y="25400"/>
                  </a:lnTo>
                  <a:lnTo>
                    <a:pt x="165100" y="25400"/>
                  </a:lnTo>
                  <a:lnTo>
                    <a:pt x="177800" y="12700"/>
                  </a:lnTo>
                  <a:lnTo>
                    <a:pt x="177800" y="12700"/>
                  </a:lnTo>
                  <a:lnTo>
                    <a:pt x="190500" y="38100"/>
                  </a:lnTo>
                  <a:lnTo>
                    <a:pt x="203200" y="50800"/>
                  </a:lnTo>
                  <a:lnTo>
                    <a:pt x="203200" y="50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4" name="Vrije vorm 303"/>
            <p:cNvSpPr/>
            <p:nvPr/>
          </p:nvSpPr>
          <p:spPr>
            <a:xfrm>
              <a:off x="2514600" y="2933700"/>
              <a:ext cx="292101" cy="558801"/>
            </a:xfrm>
            <a:custGeom>
              <a:avLst/>
              <a:gdLst/>
              <a:ahLst/>
              <a:cxnLst/>
              <a:rect l="0" t="0" r="0" b="0"/>
              <a:pathLst>
                <a:path w="292101" h="558801">
                  <a:moveTo>
                    <a:pt x="292100" y="12700"/>
                  </a:moveTo>
                  <a:lnTo>
                    <a:pt x="279400" y="0"/>
                  </a:lnTo>
                  <a:lnTo>
                    <a:pt x="254000" y="0"/>
                  </a:lnTo>
                  <a:lnTo>
                    <a:pt x="241300" y="0"/>
                  </a:lnTo>
                  <a:lnTo>
                    <a:pt x="203200" y="12700"/>
                  </a:lnTo>
                  <a:lnTo>
                    <a:pt x="165100" y="25400"/>
                  </a:lnTo>
                  <a:lnTo>
                    <a:pt x="139700" y="63500"/>
                  </a:lnTo>
                  <a:lnTo>
                    <a:pt x="114300" y="76200"/>
                  </a:lnTo>
                  <a:lnTo>
                    <a:pt x="101600" y="101600"/>
                  </a:lnTo>
                  <a:lnTo>
                    <a:pt x="101600" y="127000"/>
                  </a:lnTo>
                  <a:lnTo>
                    <a:pt x="127000" y="152400"/>
                  </a:lnTo>
                  <a:lnTo>
                    <a:pt x="139700" y="165100"/>
                  </a:lnTo>
                  <a:lnTo>
                    <a:pt x="177800" y="177800"/>
                  </a:lnTo>
                  <a:lnTo>
                    <a:pt x="203200" y="177800"/>
                  </a:lnTo>
                  <a:lnTo>
                    <a:pt x="215900" y="165100"/>
                  </a:lnTo>
                  <a:lnTo>
                    <a:pt x="241300" y="139700"/>
                  </a:lnTo>
                  <a:lnTo>
                    <a:pt x="254000" y="127000"/>
                  </a:lnTo>
                  <a:lnTo>
                    <a:pt x="254000" y="101600"/>
                  </a:lnTo>
                  <a:lnTo>
                    <a:pt x="266700" y="63500"/>
                  </a:lnTo>
                  <a:lnTo>
                    <a:pt x="266700" y="50800"/>
                  </a:lnTo>
                  <a:lnTo>
                    <a:pt x="266700" y="25400"/>
                  </a:lnTo>
                  <a:lnTo>
                    <a:pt x="266700" y="38100"/>
                  </a:lnTo>
                  <a:lnTo>
                    <a:pt x="266700" y="50800"/>
                  </a:lnTo>
                  <a:lnTo>
                    <a:pt x="266700" y="63500"/>
                  </a:lnTo>
                  <a:lnTo>
                    <a:pt x="279400" y="203200"/>
                  </a:lnTo>
                  <a:lnTo>
                    <a:pt x="292100" y="279400"/>
                  </a:lnTo>
                  <a:lnTo>
                    <a:pt x="279400" y="330200"/>
                  </a:lnTo>
                  <a:lnTo>
                    <a:pt x="266700" y="393700"/>
                  </a:lnTo>
                  <a:lnTo>
                    <a:pt x="254000" y="457200"/>
                  </a:lnTo>
                  <a:lnTo>
                    <a:pt x="228600" y="495300"/>
                  </a:lnTo>
                  <a:lnTo>
                    <a:pt x="190500" y="533400"/>
                  </a:lnTo>
                  <a:lnTo>
                    <a:pt x="152400" y="558800"/>
                  </a:lnTo>
                  <a:lnTo>
                    <a:pt x="101600" y="558800"/>
                  </a:lnTo>
                  <a:lnTo>
                    <a:pt x="63500" y="546100"/>
                  </a:lnTo>
                  <a:lnTo>
                    <a:pt x="25400" y="520700"/>
                  </a:lnTo>
                  <a:lnTo>
                    <a:pt x="12700" y="482600"/>
                  </a:lnTo>
                  <a:lnTo>
                    <a:pt x="0" y="444500"/>
                  </a:lnTo>
                  <a:lnTo>
                    <a:pt x="0" y="419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5" name="Vrije vorm 304"/>
            <p:cNvSpPr/>
            <p:nvPr/>
          </p:nvSpPr>
          <p:spPr>
            <a:xfrm>
              <a:off x="2832100" y="2921000"/>
              <a:ext cx="165101" cy="203201"/>
            </a:xfrm>
            <a:custGeom>
              <a:avLst/>
              <a:gdLst/>
              <a:ahLst/>
              <a:cxnLst/>
              <a:rect l="0" t="0" r="0" b="0"/>
              <a:pathLst>
                <a:path w="165101" h="203201">
                  <a:moveTo>
                    <a:pt x="38100" y="88900"/>
                  </a:moveTo>
                  <a:lnTo>
                    <a:pt x="50800" y="127000"/>
                  </a:lnTo>
                  <a:lnTo>
                    <a:pt x="50800" y="152400"/>
                  </a:lnTo>
                  <a:lnTo>
                    <a:pt x="50800" y="177800"/>
                  </a:lnTo>
                  <a:lnTo>
                    <a:pt x="50800" y="203200"/>
                  </a:lnTo>
                  <a:lnTo>
                    <a:pt x="50800" y="190500"/>
                  </a:lnTo>
                  <a:lnTo>
                    <a:pt x="50800" y="203200"/>
                  </a:lnTo>
                  <a:lnTo>
                    <a:pt x="38100" y="190500"/>
                  </a:lnTo>
                  <a:lnTo>
                    <a:pt x="25400" y="177800"/>
                  </a:lnTo>
                  <a:lnTo>
                    <a:pt x="12700" y="139700"/>
                  </a:lnTo>
                  <a:lnTo>
                    <a:pt x="0" y="114300"/>
                  </a:lnTo>
                  <a:lnTo>
                    <a:pt x="12700" y="76200"/>
                  </a:lnTo>
                  <a:lnTo>
                    <a:pt x="25400" y="38100"/>
                  </a:lnTo>
                  <a:lnTo>
                    <a:pt x="38100" y="12700"/>
                  </a:lnTo>
                  <a:lnTo>
                    <a:pt x="63500" y="0"/>
                  </a:lnTo>
                  <a:lnTo>
                    <a:pt x="101600" y="0"/>
                  </a:lnTo>
                  <a:lnTo>
                    <a:pt x="114300" y="0"/>
                  </a:lnTo>
                  <a:lnTo>
                    <a:pt x="139700" y="12700"/>
                  </a:lnTo>
                  <a:lnTo>
                    <a:pt x="165100" y="38100"/>
                  </a:lnTo>
                  <a:lnTo>
                    <a:pt x="165100" y="38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6" name="Vrije vorm 305"/>
            <p:cNvSpPr/>
            <p:nvPr/>
          </p:nvSpPr>
          <p:spPr>
            <a:xfrm>
              <a:off x="2997200" y="2971800"/>
              <a:ext cx="215901" cy="152401"/>
            </a:xfrm>
            <a:custGeom>
              <a:avLst/>
              <a:gdLst/>
              <a:ahLst/>
              <a:cxnLst/>
              <a:rect l="0" t="0" r="0" b="0"/>
              <a:pathLst>
                <a:path w="215901" h="152401">
                  <a:moveTo>
                    <a:pt x="152400" y="12700"/>
                  </a:moveTo>
                  <a:lnTo>
                    <a:pt x="127000" y="0"/>
                  </a:lnTo>
                  <a:lnTo>
                    <a:pt x="139700" y="0"/>
                  </a:lnTo>
                  <a:lnTo>
                    <a:pt x="127000" y="12700"/>
                  </a:lnTo>
                  <a:lnTo>
                    <a:pt x="63500" y="25400"/>
                  </a:lnTo>
                  <a:lnTo>
                    <a:pt x="38100" y="50800"/>
                  </a:lnTo>
                  <a:lnTo>
                    <a:pt x="12700" y="76200"/>
                  </a:lnTo>
                  <a:lnTo>
                    <a:pt x="0" y="101600"/>
                  </a:lnTo>
                  <a:lnTo>
                    <a:pt x="12700" y="127000"/>
                  </a:lnTo>
                  <a:lnTo>
                    <a:pt x="25400" y="152400"/>
                  </a:lnTo>
                  <a:lnTo>
                    <a:pt x="50800" y="152400"/>
                  </a:lnTo>
                  <a:lnTo>
                    <a:pt x="76200" y="152400"/>
                  </a:lnTo>
                  <a:lnTo>
                    <a:pt x="101600" y="139700"/>
                  </a:lnTo>
                  <a:lnTo>
                    <a:pt x="127000" y="101600"/>
                  </a:lnTo>
                  <a:lnTo>
                    <a:pt x="139700" y="76200"/>
                  </a:lnTo>
                  <a:lnTo>
                    <a:pt x="152400" y="50800"/>
                  </a:lnTo>
                  <a:lnTo>
                    <a:pt x="152400" y="25400"/>
                  </a:lnTo>
                  <a:lnTo>
                    <a:pt x="152400" y="12700"/>
                  </a:lnTo>
                  <a:lnTo>
                    <a:pt x="152400" y="12700"/>
                  </a:lnTo>
                  <a:lnTo>
                    <a:pt x="152400" y="12700"/>
                  </a:lnTo>
                  <a:lnTo>
                    <a:pt x="152400" y="25400"/>
                  </a:lnTo>
                  <a:lnTo>
                    <a:pt x="152400" y="38100"/>
                  </a:lnTo>
                  <a:lnTo>
                    <a:pt x="165100" y="101600"/>
                  </a:lnTo>
                  <a:lnTo>
                    <a:pt x="177800" y="127000"/>
                  </a:lnTo>
                  <a:lnTo>
                    <a:pt x="190500" y="127000"/>
                  </a:lnTo>
                  <a:lnTo>
                    <a:pt x="177800" y="139700"/>
                  </a:lnTo>
                  <a:lnTo>
                    <a:pt x="190500" y="139700"/>
                  </a:lnTo>
                  <a:lnTo>
                    <a:pt x="215900" y="88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7" name="Vrije vorm 306"/>
            <p:cNvSpPr/>
            <p:nvPr/>
          </p:nvSpPr>
          <p:spPr>
            <a:xfrm>
              <a:off x="3276600" y="2946400"/>
              <a:ext cx="165101" cy="152401"/>
            </a:xfrm>
            <a:custGeom>
              <a:avLst/>
              <a:gdLst/>
              <a:ahLst/>
              <a:cxnLst/>
              <a:rect l="0" t="0" r="0" b="0"/>
              <a:pathLst>
                <a:path w="165101" h="152401">
                  <a:moveTo>
                    <a:pt x="0" y="63500"/>
                  </a:moveTo>
                  <a:lnTo>
                    <a:pt x="0" y="101600"/>
                  </a:lnTo>
                  <a:lnTo>
                    <a:pt x="0" y="114300"/>
                  </a:lnTo>
                  <a:lnTo>
                    <a:pt x="0" y="139700"/>
                  </a:lnTo>
                  <a:lnTo>
                    <a:pt x="0" y="152400"/>
                  </a:lnTo>
                  <a:lnTo>
                    <a:pt x="0" y="127000"/>
                  </a:lnTo>
                  <a:lnTo>
                    <a:pt x="12700" y="114300"/>
                  </a:lnTo>
                  <a:lnTo>
                    <a:pt x="50800" y="25400"/>
                  </a:lnTo>
                  <a:lnTo>
                    <a:pt x="76200" y="0"/>
                  </a:lnTo>
                  <a:lnTo>
                    <a:pt x="101600" y="0"/>
                  </a:lnTo>
                  <a:lnTo>
                    <a:pt x="114300" y="12700"/>
                  </a:lnTo>
                  <a:lnTo>
                    <a:pt x="127000" y="38100"/>
                  </a:lnTo>
                  <a:lnTo>
                    <a:pt x="139700" y="50800"/>
                  </a:lnTo>
                  <a:lnTo>
                    <a:pt x="152400" y="88900"/>
                  </a:lnTo>
                  <a:lnTo>
                    <a:pt x="152400" y="114300"/>
                  </a:lnTo>
                  <a:lnTo>
                    <a:pt x="165100" y="127000"/>
                  </a:lnTo>
                  <a:lnTo>
                    <a:pt x="165100" y="152400"/>
                  </a:lnTo>
                  <a:lnTo>
                    <a:pt x="152400" y="139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8" name="Vrije vorm 307"/>
            <p:cNvSpPr/>
            <p:nvPr/>
          </p:nvSpPr>
          <p:spPr>
            <a:xfrm>
              <a:off x="3505200" y="2806700"/>
              <a:ext cx="177801" cy="304801"/>
            </a:xfrm>
            <a:custGeom>
              <a:avLst/>
              <a:gdLst/>
              <a:ahLst/>
              <a:cxnLst/>
              <a:rect l="0" t="0" r="0" b="0"/>
              <a:pathLst>
                <a:path w="177801" h="304801">
                  <a:moveTo>
                    <a:pt x="127000" y="152400"/>
                  </a:moveTo>
                  <a:lnTo>
                    <a:pt x="114300" y="152400"/>
                  </a:lnTo>
                  <a:lnTo>
                    <a:pt x="63500" y="165100"/>
                  </a:lnTo>
                  <a:lnTo>
                    <a:pt x="25400" y="177800"/>
                  </a:lnTo>
                  <a:lnTo>
                    <a:pt x="12700" y="203200"/>
                  </a:lnTo>
                  <a:lnTo>
                    <a:pt x="0" y="241300"/>
                  </a:lnTo>
                  <a:lnTo>
                    <a:pt x="12700" y="254000"/>
                  </a:lnTo>
                  <a:lnTo>
                    <a:pt x="25400" y="266700"/>
                  </a:lnTo>
                  <a:lnTo>
                    <a:pt x="50800" y="292100"/>
                  </a:lnTo>
                  <a:lnTo>
                    <a:pt x="76200" y="279400"/>
                  </a:lnTo>
                  <a:lnTo>
                    <a:pt x="114300" y="266700"/>
                  </a:lnTo>
                  <a:lnTo>
                    <a:pt x="127000" y="241300"/>
                  </a:lnTo>
                  <a:lnTo>
                    <a:pt x="139700" y="203200"/>
                  </a:lnTo>
                  <a:lnTo>
                    <a:pt x="152400" y="165100"/>
                  </a:lnTo>
                  <a:lnTo>
                    <a:pt x="139700" y="114300"/>
                  </a:lnTo>
                  <a:lnTo>
                    <a:pt x="139700" y="76200"/>
                  </a:lnTo>
                  <a:lnTo>
                    <a:pt x="127000" y="38100"/>
                  </a:lnTo>
                  <a:lnTo>
                    <a:pt x="127000" y="12700"/>
                  </a:lnTo>
                  <a:lnTo>
                    <a:pt x="127000" y="0"/>
                  </a:lnTo>
                  <a:lnTo>
                    <a:pt x="127000" y="12700"/>
                  </a:lnTo>
                  <a:lnTo>
                    <a:pt x="139700" y="88900"/>
                  </a:lnTo>
                  <a:lnTo>
                    <a:pt x="152400" y="127000"/>
                  </a:lnTo>
                  <a:lnTo>
                    <a:pt x="152400" y="177800"/>
                  </a:lnTo>
                  <a:lnTo>
                    <a:pt x="165100" y="215900"/>
                  </a:lnTo>
                  <a:lnTo>
                    <a:pt x="165100" y="254000"/>
                  </a:lnTo>
                  <a:lnTo>
                    <a:pt x="165100" y="279400"/>
                  </a:lnTo>
                  <a:lnTo>
                    <a:pt x="165100" y="304800"/>
                  </a:lnTo>
                  <a:lnTo>
                    <a:pt x="177800" y="304800"/>
                  </a:lnTo>
                  <a:lnTo>
                    <a:pt x="165100" y="304800"/>
                  </a:lnTo>
                  <a:lnTo>
                    <a:pt x="177800" y="304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9" name="Vrije vorm 308"/>
            <p:cNvSpPr/>
            <p:nvPr/>
          </p:nvSpPr>
          <p:spPr>
            <a:xfrm>
              <a:off x="3822700" y="30226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12700" y="38100"/>
                  </a:lnTo>
                  <a:lnTo>
                    <a:pt x="12700" y="63500"/>
                  </a:lnTo>
                  <a:lnTo>
                    <a:pt x="12700" y="88900"/>
                  </a:lnTo>
                  <a:lnTo>
                    <a:pt x="12700" y="88900"/>
                  </a:lnTo>
                  <a:lnTo>
                    <a:pt x="12700" y="88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0" name="Vrije vorm 309"/>
            <p:cNvSpPr/>
            <p:nvPr/>
          </p:nvSpPr>
          <p:spPr>
            <a:xfrm>
              <a:off x="3835400" y="28194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1" name="Vrije vorm 310"/>
            <p:cNvSpPr/>
            <p:nvPr/>
          </p:nvSpPr>
          <p:spPr>
            <a:xfrm>
              <a:off x="3949700" y="2933700"/>
              <a:ext cx="165101" cy="177801"/>
            </a:xfrm>
            <a:custGeom>
              <a:avLst/>
              <a:gdLst/>
              <a:ahLst/>
              <a:cxnLst/>
              <a:rect l="0" t="0" r="0" b="0"/>
              <a:pathLst>
                <a:path w="165101" h="177801">
                  <a:moveTo>
                    <a:pt x="25400" y="0"/>
                  </a:moveTo>
                  <a:lnTo>
                    <a:pt x="25400" y="0"/>
                  </a:lnTo>
                  <a:lnTo>
                    <a:pt x="0" y="50800"/>
                  </a:lnTo>
                  <a:lnTo>
                    <a:pt x="0" y="76200"/>
                  </a:lnTo>
                  <a:lnTo>
                    <a:pt x="0" y="114300"/>
                  </a:lnTo>
                  <a:lnTo>
                    <a:pt x="0" y="139700"/>
                  </a:lnTo>
                  <a:lnTo>
                    <a:pt x="25400" y="165100"/>
                  </a:lnTo>
                  <a:lnTo>
                    <a:pt x="50800" y="165100"/>
                  </a:lnTo>
                  <a:lnTo>
                    <a:pt x="88900" y="177800"/>
                  </a:lnTo>
                  <a:lnTo>
                    <a:pt x="114300" y="165100"/>
                  </a:lnTo>
                  <a:lnTo>
                    <a:pt x="139700" y="152400"/>
                  </a:lnTo>
                  <a:lnTo>
                    <a:pt x="165100" y="127000"/>
                  </a:lnTo>
                  <a:lnTo>
                    <a:pt x="165100" y="101600"/>
                  </a:lnTo>
                  <a:lnTo>
                    <a:pt x="165100" y="76200"/>
                  </a:lnTo>
                  <a:lnTo>
                    <a:pt x="139700" y="63500"/>
                  </a:lnTo>
                  <a:lnTo>
                    <a:pt x="114300" y="50800"/>
                  </a:lnTo>
                  <a:lnTo>
                    <a:pt x="88900" y="25400"/>
                  </a:lnTo>
                  <a:lnTo>
                    <a:pt x="50800" y="25400"/>
                  </a:lnTo>
                  <a:lnTo>
                    <a:pt x="38100" y="25400"/>
                  </a:lnTo>
                  <a:lnTo>
                    <a:pt x="38100" y="25400"/>
                  </a:lnTo>
                  <a:lnTo>
                    <a:pt x="38100" y="25400"/>
                  </a:lnTo>
                  <a:lnTo>
                    <a:pt x="38100" y="25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2" name="Vrije vorm 311"/>
            <p:cNvSpPr/>
            <p:nvPr/>
          </p:nvSpPr>
          <p:spPr>
            <a:xfrm>
              <a:off x="4152900" y="2933700"/>
              <a:ext cx="203201" cy="177801"/>
            </a:xfrm>
            <a:custGeom>
              <a:avLst/>
              <a:gdLst/>
              <a:ahLst/>
              <a:cxnLst/>
              <a:rect l="0" t="0" r="0" b="0"/>
              <a:pathLst>
                <a:path w="203201" h="177801">
                  <a:moveTo>
                    <a:pt x="63500" y="12700"/>
                  </a:moveTo>
                  <a:lnTo>
                    <a:pt x="63500" y="0"/>
                  </a:lnTo>
                  <a:lnTo>
                    <a:pt x="50800" y="12700"/>
                  </a:lnTo>
                  <a:lnTo>
                    <a:pt x="12700" y="63500"/>
                  </a:lnTo>
                  <a:lnTo>
                    <a:pt x="0" y="101600"/>
                  </a:lnTo>
                  <a:lnTo>
                    <a:pt x="0" y="127000"/>
                  </a:lnTo>
                  <a:lnTo>
                    <a:pt x="25400" y="152400"/>
                  </a:lnTo>
                  <a:lnTo>
                    <a:pt x="50800" y="177800"/>
                  </a:lnTo>
                  <a:lnTo>
                    <a:pt x="88900" y="177800"/>
                  </a:lnTo>
                  <a:lnTo>
                    <a:pt x="139700" y="177800"/>
                  </a:lnTo>
                  <a:lnTo>
                    <a:pt x="165100" y="165100"/>
                  </a:lnTo>
                  <a:lnTo>
                    <a:pt x="203200" y="139700"/>
                  </a:lnTo>
                  <a:lnTo>
                    <a:pt x="203200" y="101600"/>
                  </a:lnTo>
                  <a:lnTo>
                    <a:pt x="203200" y="63500"/>
                  </a:lnTo>
                  <a:lnTo>
                    <a:pt x="177800" y="38100"/>
                  </a:lnTo>
                  <a:lnTo>
                    <a:pt x="152400" y="12700"/>
                  </a:lnTo>
                  <a:lnTo>
                    <a:pt x="114300" y="0"/>
                  </a:lnTo>
                  <a:lnTo>
                    <a:pt x="63500" y="0"/>
                  </a:lnTo>
                  <a:lnTo>
                    <a:pt x="38100" y="0"/>
                  </a:lnTo>
                  <a:lnTo>
                    <a:pt x="25400" y="12700"/>
                  </a:lnTo>
                  <a:lnTo>
                    <a:pt x="38100" y="25400"/>
                  </a:lnTo>
                  <a:lnTo>
                    <a:pt x="38100" y="38100"/>
                  </a:lnTo>
                  <a:lnTo>
                    <a:pt x="50800" y="38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3" name="Vrije vorm 312"/>
            <p:cNvSpPr/>
            <p:nvPr/>
          </p:nvSpPr>
          <p:spPr>
            <a:xfrm>
              <a:off x="4419600" y="2882900"/>
              <a:ext cx="203201" cy="215901"/>
            </a:xfrm>
            <a:custGeom>
              <a:avLst/>
              <a:gdLst/>
              <a:ahLst/>
              <a:cxnLst/>
              <a:rect l="0" t="0" r="0" b="0"/>
              <a:pathLst>
                <a:path w="203201" h="215901">
                  <a:moveTo>
                    <a:pt x="152400" y="0"/>
                  </a:moveTo>
                  <a:lnTo>
                    <a:pt x="127000" y="0"/>
                  </a:lnTo>
                  <a:lnTo>
                    <a:pt x="101600" y="0"/>
                  </a:lnTo>
                  <a:lnTo>
                    <a:pt x="76200" y="12700"/>
                  </a:lnTo>
                  <a:lnTo>
                    <a:pt x="63500" y="38100"/>
                  </a:lnTo>
                  <a:lnTo>
                    <a:pt x="50800" y="50800"/>
                  </a:lnTo>
                  <a:lnTo>
                    <a:pt x="63500" y="63500"/>
                  </a:lnTo>
                  <a:lnTo>
                    <a:pt x="88900" y="76200"/>
                  </a:lnTo>
                  <a:lnTo>
                    <a:pt x="127000" y="101600"/>
                  </a:lnTo>
                  <a:lnTo>
                    <a:pt x="165100" y="127000"/>
                  </a:lnTo>
                  <a:lnTo>
                    <a:pt x="190500" y="152400"/>
                  </a:lnTo>
                  <a:lnTo>
                    <a:pt x="203200" y="165100"/>
                  </a:lnTo>
                  <a:lnTo>
                    <a:pt x="190500" y="190500"/>
                  </a:lnTo>
                  <a:lnTo>
                    <a:pt x="177800" y="203200"/>
                  </a:lnTo>
                  <a:lnTo>
                    <a:pt x="127000" y="215900"/>
                  </a:lnTo>
                  <a:lnTo>
                    <a:pt x="88900" y="215900"/>
                  </a:lnTo>
                  <a:lnTo>
                    <a:pt x="50800" y="215900"/>
                  </a:lnTo>
                  <a:lnTo>
                    <a:pt x="12700" y="203200"/>
                  </a:lnTo>
                  <a:lnTo>
                    <a:pt x="12700" y="203200"/>
                  </a:lnTo>
                  <a:lnTo>
                    <a:pt x="0" y="203200"/>
                  </a:lnTo>
                  <a:lnTo>
                    <a:pt x="12700" y="203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4" name="Vrije vorm 313"/>
            <p:cNvSpPr/>
            <p:nvPr/>
          </p:nvSpPr>
          <p:spPr>
            <a:xfrm>
              <a:off x="4406900" y="3327400"/>
              <a:ext cx="419101" cy="850901"/>
            </a:xfrm>
            <a:custGeom>
              <a:avLst/>
              <a:gdLst/>
              <a:ahLst/>
              <a:cxnLst/>
              <a:rect l="0" t="0" r="0" b="0"/>
              <a:pathLst>
                <a:path w="419101" h="850901">
                  <a:moveTo>
                    <a:pt x="12700" y="647700"/>
                  </a:moveTo>
                  <a:lnTo>
                    <a:pt x="12700" y="622300"/>
                  </a:lnTo>
                  <a:lnTo>
                    <a:pt x="0" y="596900"/>
                  </a:lnTo>
                  <a:lnTo>
                    <a:pt x="0" y="584200"/>
                  </a:lnTo>
                  <a:lnTo>
                    <a:pt x="0" y="558800"/>
                  </a:lnTo>
                  <a:lnTo>
                    <a:pt x="0" y="533400"/>
                  </a:lnTo>
                  <a:lnTo>
                    <a:pt x="0" y="508000"/>
                  </a:lnTo>
                  <a:lnTo>
                    <a:pt x="0" y="469900"/>
                  </a:lnTo>
                  <a:lnTo>
                    <a:pt x="0" y="431800"/>
                  </a:lnTo>
                  <a:lnTo>
                    <a:pt x="0" y="393700"/>
                  </a:lnTo>
                  <a:lnTo>
                    <a:pt x="0" y="355600"/>
                  </a:lnTo>
                  <a:lnTo>
                    <a:pt x="0" y="304800"/>
                  </a:lnTo>
                  <a:lnTo>
                    <a:pt x="12700" y="266700"/>
                  </a:lnTo>
                  <a:lnTo>
                    <a:pt x="25400" y="228600"/>
                  </a:lnTo>
                  <a:lnTo>
                    <a:pt x="25400" y="190500"/>
                  </a:lnTo>
                  <a:lnTo>
                    <a:pt x="38100" y="152400"/>
                  </a:lnTo>
                  <a:lnTo>
                    <a:pt x="63500" y="127000"/>
                  </a:lnTo>
                  <a:lnTo>
                    <a:pt x="76200" y="88900"/>
                  </a:lnTo>
                  <a:lnTo>
                    <a:pt x="88900" y="63500"/>
                  </a:lnTo>
                  <a:lnTo>
                    <a:pt x="127000" y="38100"/>
                  </a:lnTo>
                  <a:lnTo>
                    <a:pt x="152400" y="12700"/>
                  </a:lnTo>
                  <a:lnTo>
                    <a:pt x="177800" y="0"/>
                  </a:lnTo>
                  <a:lnTo>
                    <a:pt x="203200" y="0"/>
                  </a:lnTo>
                  <a:lnTo>
                    <a:pt x="241300" y="0"/>
                  </a:lnTo>
                  <a:lnTo>
                    <a:pt x="266700" y="0"/>
                  </a:lnTo>
                  <a:lnTo>
                    <a:pt x="304800" y="12700"/>
                  </a:lnTo>
                  <a:lnTo>
                    <a:pt x="330200" y="25400"/>
                  </a:lnTo>
                  <a:lnTo>
                    <a:pt x="355600" y="63500"/>
                  </a:lnTo>
                  <a:lnTo>
                    <a:pt x="368300" y="88900"/>
                  </a:lnTo>
                  <a:lnTo>
                    <a:pt x="381000" y="139700"/>
                  </a:lnTo>
                  <a:lnTo>
                    <a:pt x="393700" y="177800"/>
                  </a:lnTo>
                  <a:lnTo>
                    <a:pt x="406400" y="241300"/>
                  </a:lnTo>
                  <a:lnTo>
                    <a:pt x="406400" y="292100"/>
                  </a:lnTo>
                  <a:lnTo>
                    <a:pt x="419100" y="355600"/>
                  </a:lnTo>
                  <a:lnTo>
                    <a:pt x="419100" y="419100"/>
                  </a:lnTo>
                  <a:lnTo>
                    <a:pt x="419100" y="482600"/>
                  </a:lnTo>
                  <a:lnTo>
                    <a:pt x="419100" y="546100"/>
                  </a:lnTo>
                  <a:lnTo>
                    <a:pt x="419100" y="622300"/>
                  </a:lnTo>
                  <a:lnTo>
                    <a:pt x="419100" y="660400"/>
                  </a:lnTo>
                  <a:lnTo>
                    <a:pt x="419100" y="711200"/>
                  </a:lnTo>
                  <a:lnTo>
                    <a:pt x="406400" y="762000"/>
                  </a:lnTo>
                  <a:lnTo>
                    <a:pt x="406400" y="800100"/>
                  </a:lnTo>
                  <a:lnTo>
                    <a:pt x="406400" y="812800"/>
                  </a:lnTo>
                  <a:lnTo>
                    <a:pt x="393700" y="838200"/>
                  </a:lnTo>
                  <a:lnTo>
                    <a:pt x="393700" y="850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5" name="Vrije vorm 314"/>
            <p:cNvSpPr/>
            <p:nvPr/>
          </p:nvSpPr>
          <p:spPr>
            <a:xfrm>
              <a:off x="3644900" y="3759200"/>
              <a:ext cx="762001" cy="736601"/>
            </a:xfrm>
            <a:custGeom>
              <a:avLst/>
              <a:gdLst/>
              <a:ahLst/>
              <a:cxnLst/>
              <a:rect l="0" t="0" r="0" b="0"/>
              <a:pathLst>
                <a:path w="762001" h="736601">
                  <a:moveTo>
                    <a:pt x="736600" y="114300"/>
                  </a:moveTo>
                  <a:lnTo>
                    <a:pt x="736600" y="101600"/>
                  </a:lnTo>
                  <a:lnTo>
                    <a:pt x="723900" y="101600"/>
                  </a:lnTo>
                  <a:lnTo>
                    <a:pt x="711200" y="101600"/>
                  </a:lnTo>
                  <a:lnTo>
                    <a:pt x="596900" y="50800"/>
                  </a:lnTo>
                  <a:lnTo>
                    <a:pt x="533400" y="38100"/>
                  </a:lnTo>
                  <a:lnTo>
                    <a:pt x="457200" y="25400"/>
                  </a:lnTo>
                  <a:lnTo>
                    <a:pt x="393700" y="12700"/>
                  </a:lnTo>
                  <a:lnTo>
                    <a:pt x="330200" y="0"/>
                  </a:lnTo>
                  <a:lnTo>
                    <a:pt x="279400" y="0"/>
                  </a:lnTo>
                  <a:lnTo>
                    <a:pt x="215900" y="12700"/>
                  </a:lnTo>
                  <a:lnTo>
                    <a:pt x="165100" y="25400"/>
                  </a:lnTo>
                  <a:lnTo>
                    <a:pt x="114300" y="38100"/>
                  </a:lnTo>
                  <a:lnTo>
                    <a:pt x="88900" y="50800"/>
                  </a:lnTo>
                  <a:lnTo>
                    <a:pt x="76200" y="76200"/>
                  </a:lnTo>
                  <a:lnTo>
                    <a:pt x="76200" y="101600"/>
                  </a:lnTo>
                  <a:lnTo>
                    <a:pt x="88900" y="127000"/>
                  </a:lnTo>
                  <a:lnTo>
                    <a:pt x="114300" y="152400"/>
                  </a:lnTo>
                  <a:lnTo>
                    <a:pt x="152400" y="165100"/>
                  </a:lnTo>
                  <a:lnTo>
                    <a:pt x="203200" y="190500"/>
                  </a:lnTo>
                  <a:lnTo>
                    <a:pt x="254000" y="203200"/>
                  </a:lnTo>
                  <a:lnTo>
                    <a:pt x="317500" y="215900"/>
                  </a:lnTo>
                  <a:lnTo>
                    <a:pt x="368300" y="228600"/>
                  </a:lnTo>
                  <a:lnTo>
                    <a:pt x="419100" y="241300"/>
                  </a:lnTo>
                  <a:lnTo>
                    <a:pt x="457200" y="254000"/>
                  </a:lnTo>
                  <a:lnTo>
                    <a:pt x="482600" y="266700"/>
                  </a:lnTo>
                  <a:lnTo>
                    <a:pt x="457200" y="254000"/>
                  </a:lnTo>
                  <a:lnTo>
                    <a:pt x="444500" y="254000"/>
                  </a:lnTo>
                  <a:lnTo>
                    <a:pt x="292100" y="241300"/>
                  </a:lnTo>
                  <a:lnTo>
                    <a:pt x="228600" y="241300"/>
                  </a:lnTo>
                  <a:lnTo>
                    <a:pt x="165100" y="241300"/>
                  </a:lnTo>
                  <a:lnTo>
                    <a:pt x="114300" y="254000"/>
                  </a:lnTo>
                  <a:lnTo>
                    <a:pt x="76200" y="254000"/>
                  </a:lnTo>
                  <a:lnTo>
                    <a:pt x="38100" y="266700"/>
                  </a:lnTo>
                  <a:lnTo>
                    <a:pt x="0" y="292100"/>
                  </a:lnTo>
                  <a:lnTo>
                    <a:pt x="0" y="317500"/>
                  </a:lnTo>
                  <a:lnTo>
                    <a:pt x="0" y="330200"/>
                  </a:lnTo>
                  <a:lnTo>
                    <a:pt x="0" y="368300"/>
                  </a:lnTo>
                  <a:lnTo>
                    <a:pt x="25400" y="381000"/>
                  </a:lnTo>
                  <a:lnTo>
                    <a:pt x="50800" y="406400"/>
                  </a:lnTo>
                  <a:lnTo>
                    <a:pt x="101600" y="431800"/>
                  </a:lnTo>
                  <a:lnTo>
                    <a:pt x="152400" y="457200"/>
                  </a:lnTo>
                  <a:lnTo>
                    <a:pt x="215900" y="469900"/>
                  </a:lnTo>
                  <a:lnTo>
                    <a:pt x="292100" y="495300"/>
                  </a:lnTo>
                  <a:lnTo>
                    <a:pt x="368300" y="508000"/>
                  </a:lnTo>
                  <a:lnTo>
                    <a:pt x="431800" y="533400"/>
                  </a:lnTo>
                  <a:lnTo>
                    <a:pt x="482600" y="533400"/>
                  </a:lnTo>
                  <a:lnTo>
                    <a:pt x="533400" y="546100"/>
                  </a:lnTo>
                  <a:lnTo>
                    <a:pt x="558800" y="546100"/>
                  </a:lnTo>
                  <a:lnTo>
                    <a:pt x="571500" y="546100"/>
                  </a:lnTo>
                  <a:lnTo>
                    <a:pt x="571500" y="546100"/>
                  </a:lnTo>
                  <a:lnTo>
                    <a:pt x="571500" y="546100"/>
                  </a:lnTo>
                  <a:lnTo>
                    <a:pt x="558800" y="533400"/>
                  </a:lnTo>
                  <a:lnTo>
                    <a:pt x="419100" y="508000"/>
                  </a:lnTo>
                  <a:lnTo>
                    <a:pt x="342900" y="508000"/>
                  </a:lnTo>
                  <a:lnTo>
                    <a:pt x="279400" y="508000"/>
                  </a:lnTo>
                  <a:lnTo>
                    <a:pt x="228600" y="520700"/>
                  </a:lnTo>
                  <a:lnTo>
                    <a:pt x="190500" y="533400"/>
                  </a:lnTo>
                  <a:lnTo>
                    <a:pt x="165100" y="558800"/>
                  </a:lnTo>
                  <a:lnTo>
                    <a:pt x="165100" y="571500"/>
                  </a:lnTo>
                  <a:lnTo>
                    <a:pt x="190500" y="596900"/>
                  </a:lnTo>
                  <a:lnTo>
                    <a:pt x="215900" y="622300"/>
                  </a:lnTo>
                  <a:lnTo>
                    <a:pt x="254000" y="647700"/>
                  </a:lnTo>
                  <a:lnTo>
                    <a:pt x="304800" y="673100"/>
                  </a:lnTo>
                  <a:lnTo>
                    <a:pt x="355600" y="685800"/>
                  </a:lnTo>
                  <a:lnTo>
                    <a:pt x="419100" y="711200"/>
                  </a:lnTo>
                  <a:lnTo>
                    <a:pt x="482600" y="723900"/>
                  </a:lnTo>
                  <a:lnTo>
                    <a:pt x="533400" y="723900"/>
                  </a:lnTo>
                  <a:lnTo>
                    <a:pt x="596900" y="723900"/>
                  </a:lnTo>
                  <a:lnTo>
                    <a:pt x="647700" y="723900"/>
                  </a:lnTo>
                  <a:lnTo>
                    <a:pt x="685800" y="723900"/>
                  </a:lnTo>
                  <a:lnTo>
                    <a:pt x="723900" y="736600"/>
                  </a:lnTo>
                  <a:lnTo>
                    <a:pt x="736600" y="736600"/>
                  </a:lnTo>
                  <a:lnTo>
                    <a:pt x="749300" y="736600"/>
                  </a:lnTo>
                  <a:lnTo>
                    <a:pt x="762000" y="736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6" name="Vrije vorm 315"/>
            <p:cNvSpPr/>
            <p:nvPr/>
          </p:nvSpPr>
          <p:spPr>
            <a:xfrm>
              <a:off x="4394200" y="4191000"/>
              <a:ext cx="419101" cy="431801"/>
            </a:xfrm>
            <a:custGeom>
              <a:avLst/>
              <a:gdLst/>
              <a:ahLst/>
              <a:cxnLst/>
              <a:rect l="0" t="0" r="0" b="0"/>
              <a:pathLst>
                <a:path w="419101" h="431801">
                  <a:moveTo>
                    <a:pt x="393700" y="0"/>
                  </a:moveTo>
                  <a:lnTo>
                    <a:pt x="393700" y="12700"/>
                  </a:lnTo>
                  <a:lnTo>
                    <a:pt x="406400" y="88900"/>
                  </a:lnTo>
                  <a:lnTo>
                    <a:pt x="419100" y="139700"/>
                  </a:lnTo>
                  <a:lnTo>
                    <a:pt x="419100" y="177800"/>
                  </a:lnTo>
                  <a:lnTo>
                    <a:pt x="419100" y="228600"/>
                  </a:lnTo>
                  <a:lnTo>
                    <a:pt x="419100" y="279400"/>
                  </a:lnTo>
                  <a:lnTo>
                    <a:pt x="419100" y="317500"/>
                  </a:lnTo>
                  <a:lnTo>
                    <a:pt x="419100" y="355600"/>
                  </a:lnTo>
                  <a:lnTo>
                    <a:pt x="419100" y="393700"/>
                  </a:lnTo>
                  <a:lnTo>
                    <a:pt x="393700" y="406400"/>
                  </a:lnTo>
                  <a:lnTo>
                    <a:pt x="381000" y="419100"/>
                  </a:lnTo>
                  <a:lnTo>
                    <a:pt x="342900" y="431800"/>
                  </a:lnTo>
                  <a:lnTo>
                    <a:pt x="292100" y="431800"/>
                  </a:lnTo>
                  <a:lnTo>
                    <a:pt x="241300" y="419100"/>
                  </a:lnTo>
                  <a:lnTo>
                    <a:pt x="177800" y="406400"/>
                  </a:lnTo>
                  <a:lnTo>
                    <a:pt x="127000" y="393700"/>
                  </a:lnTo>
                  <a:lnTo>
                    <a:pt x="63500" y="381000"/>
                  </a:lnTo>
                  <a:lnTo>
                    <a:pt x="25400" y="368300"/>
                  </a:lnTo>
                  <a:lnTo>
                    <a:pt x="12700" y="368300"/>
                  </a:lnTo>
                  <a:lnTo>
                    <a:pt x="0" y="368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7" name="Vrije vorm 316"/>
            <p:cNvSpPr/>
            <p:nvPr/>
          </p:nvSpPr>
          <p:spPr>
            <a:xfrm>
              <a:off x="4521200" y="3416300"/>
              <a:ext cx="177801" cy="165101"/>
            </a:xfrm>
            <a:custGeom>
              <a:avLst/>
              <a:gdLst/>
              <a:ahLst/>
              <a:cxnLst/>
              <a:rect l="0" t="0" r="0" b="0"/>
              <a:pathLst>
                <a:path w="177801" h="165101">
                  <a:moveTo>
                    <a:pt x="12700" y="76200"/>
                  </a:moveTo>
                  <a:lnTo>
                    <a:pt x="25400" y="63500"/>
                  </a:lnTo>
                  <a:lnTo>
                    <a:pt x="38100" y="76200"/>
                  </a:lnTo>
                  <a:lnTo>
                    <a:pt x="50800" y="38100"/>
                  </a:lnTo>
                  <a:lnTo>
                    <a:pt x="63500" y="25400"/>
                  </a:lnTo>
                  <a:lnTo>
                    <a:pt x="63500" y="0"/>
                  </a:lnTo>
                  <a:lnTo>
                    <a:pt x="76200" y="0"/>
                  </a:lnTo>
                  <a:lnTo>
                    <a:pt x="88900" y="0"/>
                  </a:lnTo>
                  <a:lnTo>
                    <a:pt x="114300" y="0"/>
                  </a:lnTo>
                  <a:lnTo>
                    <a:pt x="127000" y="25400"/>
                  </a:lnTo>
                  <a:lnTo>
                    <a:pt x="139700" y="38100"/>
                  </a:lnTo>
                  <a:lnTo>
                    <a:pt x="152400" y="63500"/>
                  </a:lnTo>
                  <a:lnTo>
                    <a:pt x="165100" y="88900"/>
                  </a:lnTo>
                  <a:lnTo>
                    <a:pt x="177800" y="114300"/>
                  </a:lnTo>
                  <a:lnTo>
                    <a:pt x="177800" y="139700"/>
                  </a:lnTo>
                  <a:lnTo>
                    <a:pt x="177800" y="152400"/>
                  </a:lnTo>
                  <a:lnTo>
                    <a:pt x="177800" y="165100"/>
                  </a:lnTo>
                  <a:lnTo>
                    <a:pt x="152400" y="165100"/>
                  </a:lnTo>
                  <a:lnTo>
                    <a:pt x="165100" y="165100"/>
                  </a:lnTo>
                  <a:lnTo>
                    <a:pt x="114300" y="165100"/>
                  </a:lnTo>
                  <a:lnTo>
                    <a:pt x="76200" y="152400"/>
                  </a:lnTo>
                  <a:lnTo>
                    <a:pt x="38100" y="152400"/>
                  </a:lnTo>
                  <a:lnTo>
                    <a:pt x="12700" y="139700"/>
                  </a:lnTo>
                  <a:lnTo>
                    <a:pt x="0" y="139700"/>
                  </a:lnTo>
                  <a:lnTo>
                    <a:pt x="0" y="139700"/>
                  </a:lnTo>
                  <a:lnTo>
                    <a:pt x="12700" y="139700"/>
                  </a:lnTo>
                  <a:lnTo>
                    <a:pt x="12700" y="139700"/>
                  </a:lnTo>
                  <a:lnTo>
                    <a:pt x="38100" y="114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8" name="Vrije vorm 317"/>
            <p:cNvSpPr/>
            <p:nvPr/>
          </p:nvSpPr>
          <p:spPr>
            <a:xfrm>
              <a:off x="2336800" y="3479800"/>
              <a:ext cx="50801" cy="736601"/>
            </a:xfrm>
            <a:custGeom>
              <a:avLst/>
              <a:gdLst/>
              <a:ahLst/>
              <a:cxnLst/>
              <a:rect l="0" t="0" r="0" b="0"/>
              <a:pathLst>
                <a:path w="50801" h="736601">
                  <a:moveTo>
                    <a:pt x="0" y="0"/>
                  </a:moveTo>
                  <a:lnTo>
                    <a:pt x="12700" y="38100"/>
                  </a:lnTo>
                  <a:lnTo>
                    <a:pt x="12700" y="76200"/>
                  </a:lnTo>
                  <a:lnTo>
                    <a:pt x="12700" y="114300"/>
                  </a:lnTo>
                  <a:lnTo>
                    <a:pt x="25400" y="165100"/>
                  </a:lnTo>
                  <a:lnTo>
                    <a:pt x="25400" y="215900"/>
                  </a:lnTo>
                  <a:lnTo>
                    <a:pt x="25400" y="279400"/>
                  </a:lnTo>
                  <a:lnTo>
                    <a:pt x="25400" y="342900"/>
                  </a:lnTo>
                  <a:lnTo>
                    <a:pt x="25400" y="406400"/>
                  </a:lnTo>
                  <a:lnTo>
                    <a:pt x="25400" y="469900"/>
                  </a:lnTo>
                  <a:lnTo>
                    <a:pt x="25400" y="533400"/>
                  </a:lnTo>
                  <a:lnTo>
                    <a:pt x="38100" y="596900"/>
                  </a:lnTo>
                  <a:lnTo>
                    <a:pt x="38100" y="647700"/>
                  </a:lnTo>
                  <a:lnTo>
                    <a:pt x="50800" y="685800"/>
                  </a:lnTo>
                  <a:lnTo>
                    <a:pt x="50800" y="711200"/>
                  </a:lnTo>
                  <a:lnTo>
                    <a:pt x="50800" y="723900"/>
                  </a:lnTo>
                  <a:lnTo>
                    <a:pt x="50800" y="736600"/>
                  </a:lnTo>
                  <a:lnTo>
                    <a:pt x="50800" y="723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9" name="Vrije vorm 318"/>
            <p:cNvSpPr/>
            <p:nvPr/>
          </p:nvSpPr>
          <p:spPr>
            <a:xfrm>
              <a:off x="2362200" y="3467100"/>
              <a:ext cx="838201" cy="749301"/>
            </a:xfrm>
            <a:custGeom>
              <a:avLst/>
              <a:gdLst/>
              <a:ahLst/>
              <a:cxnLst/>
              <a:rect l="0" t="0" r="0" b="0"/>
              <a:pathLst>
                <a:path w="838201" h="749301">
                  <a:moveTo>
                    <a:pt x="0" y="76200"/>
                  </a:moveTo>
                  <a:lnTo>
                    <a:pt x="63500" y="63500"/>
                  </a:lnTo>
                  <a:lnTo>
                    <a:pt x="101600" y="63500"/>
                  </a:lnTo>
                  <a:lnTo>
                    <a:pt x="139700" y="50800"/>
                  </a:lnTo>
                  <a:lnTo>
                    <a:pt x="190500" y="50800"/>
                  </a:lnTo>
                  <a:lnTo>
                    <a:pt x="241300" y="50800"/>
                  </a:lnTo>
                  <a:lnTo>
                    <a:pt x="292100" y="38100"/>
                  </a:lnTo>
                  <a:lnTo>
                    <a:pt x="342900" y="38100"/>
                  </a:lnTo>
                  <a:lnTo>
                    <a:pt x="406400" y="25400"/>
                  </a:lnTo>
                  <a:lnTo>
                    <a:pt x="457200" y="25400"/>
                  </a:lnTo>
                  <a:lnTo>
                    <a:pt x="520700" y="12700"/>
                  </a:lnTo>
                  <a:lnTo>
                    <a:pt x="571500" y="0"/>
                  </a:lnTo>
                  <a:lnTo>
                    <a:pt x="609600" y="0"/>
                  </a:lnTo>
                  <a:lnTo>
                    <a:pt x="635000" y="0"/>
                  </a:lnTo>
                  <a:lnTo>
                    <a:pt x="660400" y="0"/>
                  </a:lnTo>
                  <a:lnTo>
                    <a:pt x="673100" y="25400"/>
                  </a:lnTo>
                  <a:lnTo>
                    <a:pt x="685800" y="38100"/>
                  </a:lnTo>
                  <a:lnTo>
                    <a:pt x="685800" y="63500"/>
                  </a:lnTo>
                  <a:lnTo>
                    <a:pt x="698500" y="88900"/>
                  </a:lnTo>
                  <a:lnTo>
                    <a:pt x="711200" y="139700"/>
                  </a:lnTo>
                  <a:lnTo>
                    <a:pt x="723900" y="177800"/>
                  </a:lnTo>
                  <a:lnTo>
                    <a:pt x="736600" y="241300"/>
                  </a:lnTo>
                  <a:lnTo>
                    <a:pt x="749300" y="292100"/>
                  </a:lnTo>
                  <a:lnTo>
                    <a:pt x="762000" y="342900"/>
                  </a:lnTo>
                  <a:lnTo>
                    <a:pt x="787400" y="406400"/>
                  </a:lnTo>
                  <a:lnTo>
                    <a:pt x="812800" y="457200"/>
                  </a:lnTo>
                  <a:lnTo>
                    <a:pt x="825500" y="508000"/>
                  </a:lnTo>
                  <a:lnTo>
                    <a:pt x="825500" y="558800"/>
                  </a:lnTo>
                  <a:lnTo>
                    <a:pt x="838200" y="596900"/>
                  </a:lnTo>
                  <a:lnTo>
                    <a:pt x="825500" y="635000"/>
                  </a:lnTo>
                  <a:lnTo>
                    <a:pt x="812800" y="660400"/>
                  </a:lnTo>
                  <a:lnTo>
                    <a:pt x="787400" y="673100"/>
                  </a:lnTo>
                  <a:lnTo>
                    <a:pt x="749300" y="685800"/>
                  </a:lnTo>
                  <a:lnTo>
                    <a:pt x="698500" y="685800"/>
                  </a:lnTo>
                  <a:lnTo>
                    <a:pt x="635000" y="685800"/>
                  </a:lnTo>
                  <a:lnTo>
                    <a:pt x="558800" y="698500"/>
                  </a:lnTo>
                  <a:lnTo>
                    <a:pt x="495300" y="711200"/>
                  </a:lnTo>
                  <a:lnTo>
                    <a:pt x="431800" y="711200"/>
                  </a:lnTo>
                  <a:lnTo>
                    <a:pt x="368300" y="723900"/>
                  </a:lnTo>
                  <a:lnTo>
                    <a:pt x="304800" y="723900"/>
                  </a:lnTo>
                  <a:lnTo>
                    <a:pt x="241300" y="723900"/>
                  </a:lnTo>
                  <a:lnTo>
                    <a:pt x="190500" y="736600"/>
                  </a:lnTo>
                  <a:lnTo>
                    <a:pt x="139700" y="736600"/>
                  </a:lnTo>
                  <a:lnTo>
                    <a:pt x="101600" y="749300"/>
                  </a:lnTo>
                  <a:lnTo>
                    <a:pt x="63500" y="749300"/>
                  </a:lnTo>
                  <a:lnTo>
                    <a:pt x="38100" y="749300"/>
                  </a:lnTo>
                  <a:lnTo>
                    <a:pt x="25400" y="749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0" name="Vrije vorm 319"/>
            <p:cNvSpPr/>
            <p:nvPr/>
          </p:nvSpPr>
          <p:spPr>
            <a:xfrm>
              <a:off x="2717800" y="3556000"/>
              <a:ext cx="12701" cy="203201"/>
            </a:xfrm>
            <a:custGeom>
              <a:avLst/>
              <a:gdLst/>
              <a:ahLst/>
              <a:cxnLst/>
              <a:rect l="0" t="0" r="0" b="0"/>
              <a:pathLst>
                <a:path w="12701" h="203201">
                  <a:moveTo>
                    <a:pt x="0" y="0"/>
                  </a:moveTo>
                  <a:lnTo>
                    <a:pt x="0" y="12700"/>
                  </a:lnTo>
                  <a:lnTo>
                    <a:pt x="0" y="12700"/>
                  </a:lnTo>
                  <a:lnTo>
                    <a:pt x="0" y="88900"/>
                  </a:lnTo>
                  <a:lnTo>
                    <a:pt x="0" y="127000"/>
                  </a:lnTo>
                  <a:lnTo>
                    <a:pt x="0" y="139700"/>
                  </a:lnTo>
                  <a:lnTo>
                    <a:pt x="0" y="165100"/>
                  </a:lnTo>
                  <a:lnTo>
                    <a:pt x="0" y="190500"/>
                  </a:lnTo>
                  <a:lnTo>
                    <a:pt x="12700" y="203200"/>
                  </a:lnTo>
                  <a:lnTo>
                    <a:pt x="12700" y="203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1" name="Vrije vorm 320"/>
            <p:cNvSpPr/>
            <p:nvPr/>
          </p:nvSpPr>
          <p:spPr>
            <a:xfrm>
              <a:off x="2806700" y="3568700"/>
              <a:ext cx="127001" cy="152401"/>
            </a:xfrm>
            <a:custGeom>
              <a:avLst/>
              <a:gdLst/>
              <a:ahLst/>
              <a:cxnLst/>
              <a:rect l="0" t="0" r="0" b="0"/>
              <a:pathLst>
                <a:path w="127001" h="152401">
                  <a:moveTo>
                    <a:pt x="50800" y="0"/>
                  </a:moveTo>
                  <a:lnTo>
                    <a:pt x="38100" y="0"/>
                  </a:lnTo>
                  <a:lnTo>
                    <a:pt x="38100" y="0"/>
                  </a:lnTo>
                  <a:lnTo>
                    <a:pt x="25400" y="0"/>
                  </a:lnTo>
                  <a:lnTo>
                    <a:pt x="12700" y="63500"/>
                  </a:lnTo>
                  <a:lnTo>
                    <a:pt x="0" y="88900"/>
                  </a:lnTo>
                  <a:lnTo>
                    <a:pt x="12700" y="114300"/>
                  </a:lnTo>
                  <a:lnTo>
                    <a:pt x="25400" y="127000"/>
                  </a:lnTo>
                  <a:lnTo>
                    <a:pt x="38100" y="152400"/>
                  </a:lnTo>
                  <a:lnTo>
                    <a:pt x="63500" y="152400"/>
                  </a:lnTo>
                  <a:lnTo>
                    <a:pt x="88900" y="152400"/>
                  </a:lnTo>
                  <a:lnTo>
                    <a:pt x="114300" y="127000"/>
                  </a:lnTo>
                  <a:lnTo>
                    <a:pt x="127000" y="114300"/>
                  </a:lnTo>
                  <a:lnTo>
                    <a:pt x="127000" y="88900"/>
                  </a:lnTo>
                  <a:lnTo>
                    <a:pt x="127000" y="63500"/>
                  </a:lnTo>
                  <a:lnTo>
                    <a:pt x="114300" y="38100"/>
                  </a:lnTo>
                  <a:lnTo>
                    <a:pt x="88900" y="12700"/>
                  </a:lnTo>
                  <a:lnTo>
                    <a:pt x="63500" y="0"/>
                  </a:lnTo>
                  <a:lnTo>
                    <a:pt x="2540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2" name="Vrije vorm 321"/>
            <p:cNvSpPr/>
            <p:nvPr/>
          </p:nvSpPr>
          <p:spPr>
            <a:xfrm>
              <a:off x="2590800" y="3517900"/>
              <a:ext cx="508001" cy="342901"/>
            </a:xfrm>
            <a:custGeom>
              <a:avLst/>
              <a:gdLst/>
              <a:ahLst/>
              <a:cxnLst/>
              <a:rect l="0" t="0" r="0" b="0"/>
              <a:pathLst>
                <a:path w="508001" h="342901">
                  <a:moveTo>
                    <a:pt x="25400" y="0"/>
                  </a:moveTo>
                  <a:lnTo>
                    <a:pt x="38100" y="12700"/>
                  </a:lnTo>
                  <a:lnTo>
                    <a:pt x="25400" y="88900"/>
                  </a:lnTo>
                  <a:lnTo>
                    <a:pt x="25400" y="127000"/>
                  </a:lnTo>
                  <a:lnTo>
                    <a:pt x="12700" y="177800"/>
                  </a:lnTo>
                  <a:lnTo>
                    <a:pt x="0" y="215900"/>
                  </a:lnTo>
                  <a:lnTo>
                    <a:pt x="0" y="254000"/>
                  </a:lnTo>
                  <a:lnTo>
                    <a:pt x="0" y="292100"/>
                  </a:lnTo>
                  <a:lnTo>
                    <a:pt x="12700" y="317500"/>
                  </a:lnTo>
                  <a:lnTo>
                    <a:pt x="38100" y="330200"/>
                  </a:lnTo>
                  <a:lnTo>
                    <a:pt x="63500" y="342900"/>
                  </a:lnTo>
                  <a:lnTo>
                    <a:pt x="101600" y="342900"/>
                  </a:lnTo>
                  <a:lnTo>
                    <a:pt x="139700" y="342900"/>
                  </a:lnTo>
                  <a:lnTo>
                    <a:pt x="190500" y="330200"/>
                  </a:lnTo>
                  <a:lnTo>
                    <a:pt x="254000" y="317500"/>
                  </a:lnTo>
                  <a:lnTo>
                    <a:pt x="304800" y="317500"/>
                  </a:lnTo>
                  <a:lnTo>
                    <a:pt x="355600" y="292100"/>
                  </a:lnTo>
                  <a:lnTo>
                    <a:pt x="393700" y="292100"/>
                  </a:lnTo>
                  <a:lnTo>
                    <a:pt x="431800" y="292100"/>
                  </a:lnTo>
                  <a:lnTo>
                    <a:pt x="457200" y="279400"/>
                  </a:lnTo>
                  <a:lnTo>
                    <a:pt x="495300" y="279400"/>
                  </a:lnTo>
                  <a:lnTo>
                    <a:pt x="508000" y="279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3" name="Vrije vorm 322"/>
            <p:cNvSpPr/>
            <p:nvPr/>
          </p:nvSpPr>
          <p:spPr>
            <a:xfrm>
              <a:off x="2971800" y="2146300"/>
              <a:ext cx="254001" cy="304801"/>
            </a:xfrm>
            <a:custGeom>
              <a:avLst/>
              <a:gdLst/>
              <a:ahLst/>
              <a:cxnLst/>
              <a:rect l="0" t="0" r="0" b="0"/>
              <a:pathLst>
                <a:path w="254001" h="304801">
                  <a:moveTo>
                    <a:pt x="254000" y="0"/>
                  </a:moveTo>
                  <a:lnTo>
                    <a:pt x="203200" y="0"/>
                  </a:lnTo>
                  <a:lnTo>
                    <a:pt x="152400" y="12700"/>
                  </a:lnTo>
                  <a:lnTo>
                    <a:pt x="101600" y="25400"/>
                  </a:lnTo>
                  <a:lnTo>
                    <a:pt x="63500" y="38100"/>
                  </a:lnTo>
                  <a:lnTo>
                    <a:pt x="25400" y="63500"/>
                  </a:lnTo>
                  <a:lnTo>
                    <a:pt x="12700" y="88900"/>
                  </a:lnTo>
                  <a:lnTo>
                    <a:pt x="12700" y="101600"/>
                  </a:lnTo>
                  <a:lnTo>
                    <a:pt x="25400" y="114300"/>
                  </a:lnTo>
                  <a:lnTo>
                    <a:pt x="76200" y="127000"/>
                  </a:lnTo>
                  <a:lnTo>
                    <a:pt x="114300" y="152400"/>
                  </a:lnTo>
                  <a:lnTo>
                    <a:pt x="152400" y="177800"/>
                  </a:lnTo>
                  <a:lnTo>
                    <a:pt x="177800" y="203200"/>
                  </a:lnTo>
                  <a:lnTo>
                    <a:pt x="190500" y="228600"/>
                  </a:lnTo>
                  <a:lnTo>
                    <a:pt x="177800" y="241300"/>
                  </a:lnTo>
                  <a:lnTo>
                    <a:pt x="139700" y="266700"/>
                  </a:lnTo>
                  <a:lnTo>
                    <a:pt x="88900" y="279400"/>
                  </a:lnTo>
                  <a:lnTo>
                    <a:pt x="50800" y="292100"/>
                  </a:lnTo>
                  <a:lnTo>
                    <a:pt x="25400" y="292100"/>
                  </a:lnTo>
                  <a:lnTo>
                    <a:pt x="12700" y="292100"/>
                  </a:lnTo>
                  <a:lnTo>
                    <a:pt x="0" y="304800"/>
                  </a:lnTo>
                  <a:lnTo>
                    <a:pt x="0" y="292100"/>
                  </a:lnTo>
                  <a:lnTo>
                    <a:pt x="50800" y="241300"/>
                  </a:lnTo>
                  <a:lnTo>
                    <a:pt x="76200" y="228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4" name="Vrije vorm 323"/>
            <p:cNvSpPr/>
            <p:nvPr/>
          </p:nvSpPr>
          <p:spPr>
            <a:xfrm>
              <a:off x="3276600" y="2247900"/>
              <a:ext cx="190501" cy="139701"/>
            </a:xfrm>
            <a:custGeom>
              <a:avLst/>
              <a:gdLst/>
              <a:ahLst/>
              <a:cxnLst/>
              <a:rect l="0" t="0" r="0" b="0"/>
              <a:pathLst>
                <a:path w="190501" h="139701">
                  <a:moveTo>
                    <a:pt x="25400" y="0"/>
                  </a:moveTo>
                  <a:lnTo>
                    <a:pt x="12700" y="12700"/>
                  </a:lnTo>
                  <a:lnTo>
                    <a:pt x="0" y="38100"/>
                  </a:lnTo>
                  <a:lnTo>
                    <a:pt x="0" y="63500"/>
                  </a:lnTo>
                  <a:lnTo>
                    <a:pt x="0" y="101600"/>
                  </a:lnTo>
                  <a:lnTo>
                    <a:pt x="0" y="114300"/>
                  </a:lnTo>
                  <a:lnTo>
                    <a:pt x="12700" y="127000"/>
                  </a:lnTo>
                  <a:lnTo>
                    <a:pt x="50800" y="139700"/>
                  </a:lnTo>
                  <a:lnTo>
                    <a:pt x="76200" y="127000"/>
                  </a:lnTo>
                  <a:lnTo>
                    <a:pt x="114300" y="114300"/>
                  </a:lnTo>
                  <a:lnTo>
                    <a:pt x="139700" y="76200"/>
                  </a:lnTo>
                  <a:lnTo>
                    <a:pt x="152400" y="63500"/>
                  </a:lnTo>
                  <a:lnTo>
                    <a:pt x="152400" y="25400"/>
                  </a:lnTo>
                  <a:lnTo>
                    <a:pt x="152400" y="25400"/>
                  </a:lnTo>
                  <a:lnTo>
                    <a:pt x="165100" y="12700"/>
                  </a:lnTo>
                  <a:lnTo>
                    <a:pt x="152400" y="25400"/>
                  </a:lnTo>
                  <a:lnTo>
                    <a:pt x="152400" y="38100"/>
                  </a:lnTo>
                  <a:lnTo>
                    <a:pt x="152400" y="50800"/>
                  </a:lnTo>
                  <a:lnTo>
                    <a:pt x="177800" y="127000"/>
                  </a:lnTo>
                  <a:lnTo>
                    <a:pt x="190500" y="127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5" name="Vrije vorm 324"/>
            <p:cNvSpPr/>
            <p:nvPr/>
          </p:nvSpPr>
          <p:spPr>
            <a:xfrm>
              <a:off x="3479800" y="2209800"/>
              <a:ext cx="723901" cy="292101"/>
            </a:xfrm>
            <a:custGeom>
              <a:avLst/>
              <a:gdLst/>
              <a:ahLst/>
              <a:cxnLst/>
              <a:rect l="0" t="0" r="0" b="0"/>
              <a:pathLst>
                <a:path w="723901" h="292101">
                  <a:moveTo>
                    <a:pt x="76200" y="139700"/>
                  </a:moveTo>
                  <a:lnTo>
                    <a:pt x="76200" y="190500"/>
                  </a:lnTo>
                  <a:lnTo>
                    <a:pt x="76200" y="228600"/>
                  </a:lnTo>
                  <a:lnTo>
                    <a:pt x="76200" y="254000"/>
                  </a:lnTo>
                  <a:lnTo>
                    <a:pt x="76200" y="279400"/>
                  </a:lnTo>
                  <a:lnTo>
                    <a:pt x="76200" y="279400"/>
                  </a:lnTo>
                  <a:lnTo>
                    <a:pt x="76200" y="292100"/>
                  </a:lnTo>
                  <a:lnTo>
                    <a:pt x="76200" y="279400"/>
                  </a:lnTo>
                  <a:lnTo>
                    <a:pt x="76200" y="266700"/>
                  </a:lnTo>
                  <a:lnTo>
                    <a:pt x="76200" y="165100"/>
                  </a:lnTo>
                  <a:lnTo>
                    <a:pt x="88900" y="114300"/>
                  </a:lnTo>
                  <a:lnTo>
                    <a:pt x="101600" y="63500"/>
                  </a:lnTo>
                  <a:lnTo>
                    <a:pt x="127000" y="38100"/>
                  </a:lnTo>
                  <a:lnTo>
                    <a:pt x="152400" y="12700"/>
                  </a:lnTo>
                  <a:lnTo>
                    <a:pt x="190500" y="0"/>
                  </a:lnTo>
                  <a:lnTo>
                    <a:pt x="215900" y="0"/>
                  </a:lnTo>
                  <a:lnTo>
                    <a:pt x="228600" y="25400"/>
                  </a:lnTo>
                  <a:lnTo>
                    <a:pt x="215900" y="38100"/>
                  </a:lnTo>
                  <a:lnTo>
                    <a:pt x="203200" y="50800"/>
                  </a:lnTo>
                  <a:lnTo>
                    <a:pt x="190500" y="76200"/>
                  </a:lnTo>
                  <a:lnTo>
                    <a:pt x="152400" y="88900"/>
                  </a:lnTo>
                  <a:lnTo>
                    <a:pt x="114300" y="114300"/>
                  </a:lnTo>
                  <a:lnTo>
                    <a:pt x="63500" y="127000"/>
                  </a:lnTo>
                  <a:lnTo>
                    <a:pt x="25400" y="139700"/>
                  </a:lnTo>
                  <a:lnTo>
                    <a:pt x="12700" y="139700"/>
                  </a:lnTo>
                  <a:lnTo>
                    <a:pt x="0" y="139700"/>
                  </a:lnTo>
                  <a:lnTo>
                    <a:pt x="12700" y="139700"/>
                  </a:lnTo>
                  <a:lnTo>
                    <a:pt x="50800" y="101600"/>
                  </a:lnTo>
                  <a:lnTo>
                    <a:pt x="88900" y="88900"/>
                  </a:lnTo>
                  <a:lnTo>
                    <a:pt x="139700" y="88900"/>
                  </a:lnTo>
                  <a:lnTo>
                    <a:pt x="203200" y="76200"/>
                  </a:lnTo>
                  <a:lnTo>
                    <a:pt x="266700" y="63500"/>
                  </a:lnTo>
                  <a:lnTo>
                    <a:pt x="317500" y="50800"/>
                  </a:lnTo>
                  <a:lnTo>
                    <a:pt x="368300" y="50800"/>
                  </a:lnTo>
                  <a:lnTo>
                    <a:pt x="393700" y="38100"/>
                  </a:lnTo>
                  <a:lnTo>
                    <a:pt x="393700" y="25400"/>
                  </a:lnTo>
                  <a:lnTo>
                    <a:pt x="393700" y="38100"/>
                  </a:lnTo>
                  <a:lnTo>
                    <a:pt x="355600" y="25400"/>
                  </a:lnTo>
                  <a:lnTo>
                    <a:pt x="330200" y="25400"/>
                  </a:lnTo>
                  <a:lnTo>
                    <a:pt x="304800" y="38100"/>
                  </a:lnTo>
                  <a:lnTo>
                    <a:pt x="304800" y="63500"/>
                  </a:lnTo>
                  <a:lnTo>
                    <a:pt x="317500" y="88900"/>
                  </a:lnTo>
                  <a:lnTo>
                    <a:pt x="342900" y="101600"/>
                  </a:lnTo>
                  <a:lnTo>
                    <a:pt x="368300" y="114300"/>
                  </a:lnTo>
                  <a:lnTo>
                    <a:pt x="406400" y="114300"/>
                  </a:lnTo>
                  <a:lnTo>
                    <a:pt x="444500" y="101600"/>
                  </a:lnTo>
                  <a:lnTo>
                    <a:pt x="469900" y="88900"/>
                  </a:lnTo>
                  <a:lnTo>
                    <a:pt x="469900" y="50800"/>
                  </a:lnTo>
                  <a:lnTo>
                    <a:pt x="482600" y="25400"/>
                  </a:lnTo>
                  <a:lnTo>
                    <a:pt x="482600" y="0"/>
                  </a:lnTo>
                  <a:lnTo>
                    <a:pt x="482600" y="12700"/>
                  </a:lnTo>
                  <a:lnTo>
                    <a:pt x="482600" y="25400"/>
                  </a:lnTo>
                  <a:lnTo>
                    <a:pt x="495300" y="38100"/>
                  </a:lnTo>
                  <a:lnTo>
                    <a:pt x="533400" y="114300"/>
                  </a:lnTo>
                  <a:lnTo>
                    <a:pt x="533400" y="127000"/>
                  </a:lnTo>
                  <a:lnTo>
                    <a:pt x="533400" y="114300"/>
                  </a:lnTo>
                  <a:lnTo>
                    <a:pt x="533400" y="101600"/>
                  </a:lnTo>
                  <a:lnTo>
                    <a:pt x="546100" y="88900"/>
                  </a:lnTo>
                  <a:lnTo>
                    <a:pt x="647700" y="25400"/>
                  </a:lnTo>
                  <a:lnTo>
                    <a:pt x="698500" y="25400"/>
                  </a:lnTo>
                  <a:lnTo>
                    <a:pt x="723900" y="38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6" name="Vrije vorm 325"/>
            <p:cNvSpPr/>
            <p:nvPr/>
          </p:nvSpPr>
          <p:spPr>
            <a:xfrm>
              <a:off x="76200" y="3403600"/>
              <a:ext cx="266701" cy="495301"/>
            </a:xfrm>
            <a:custGeom>
              <a:avLst/>
              <a:gdLst/>
              <a:ahLst/>
              <a:cxnLst/>
              <a:rect l="0" t="0" r="0" b="0"/>
              <a:pathLst>
                <a:path w="266701" h="495301">
                  <a:moveTo>
                    <a:pt x="0" y="0"/>
                  </a:moveTo>
                  <a:lnTo>
                    <a:pt x="0" y="0"/>
                  </a:lnTo>
                  <a:lnTo>
                    <a:pt x="12700" y="38100"/>
                  </a:lnTo>
                  <a:lnTo>
                    <a:pt x="25400" y="63500"/>
                  </a:lnTo>
                  <a:lnTo>
                    <a:pt x="25400" y="101600"/>
                  </a:lnTo>
                  <a:lnTo>
                    <a:pt x="38100" y="152400"/>
                  </a:lnTo>
                  <a:lnTo>
                    <a:pt x="38100" y="203200"/>
                  </a:lnTo>
                  <a:lnTo>
                    <a:pt x="50800" y="241300"/>
                  </a:lnTo>
                  <a:lnTo>
                    <a:pt x="63500" y="304800"/>
                  </a:lnTo>
                  <a:lnTo>
                    <a:pt x="63500" y="355600"/>
                  </a:lnTo>
                  <a:lnTo>
                    <a:pt x="63500" y="406400"/>
                  </a:lnTo>
                  <a:lnTo>
                    <a:pt x="63500" y="444500"/>
                  </a:lnTo>
                  <a:lnTo>
                    <a:pt x="63500" y="469900"/>
                  </a:lnTo>
                  <a:lnTo>
                    <a:pt x="63500" y="495300"/>
                  </a:lnTo>
                  <a:lnTo>
                    <a:pt x="63500" y="482600"/>
                  </a:lnTo>
                  <a:lnTo>
                    <a:pt x="76200" y="469900"/>
                  </a:lnTo>
                  <a:lnTo>
                    <a:pt x="101600" y="393700"/>
                  </a:lnTo>
                  <a:lnTo>
                    <a:pt x="114300" y="368300"/>
                  </a:lnTo>
                  <a:lnTo>
                    <a:pt x="139700" y="342900"/>
                  </a:lnTo>
                  <a:lnTo>
                    <a:pt x="152400" y="330200"/>
                  </a:lnTo>
                  <a:lnTo>
                    <a:pt x="177800" y="317500"/>
                  </a:lnTo>
                  <a:lnTo>
                    <a:pt x="203200" y="317500"/>
                  </a:lnTo>
                  <a:lnTo>
                    <a:pt x="228600" y="330200"/>
                  </a:lnTo>
                  <a:lnTo>
                    <a:pt x="241300" y="342900"/>
                  </a:lnTo>
                  <a:lnTo>
                    <a:pt x="254000" y="368300"/>
                  </a:lnTo>
                  <a:lnTo>
                    <a:pt x="266700" y="393700"/>
                  </a:lnTo>
                  <a:lnTo>
                    <a:pt x="254000" y="419100"/>
                  </a:lnTo>
                  <a:lnTo>
                    <a:pt x="241300" y="444500"/>
                  </a:lnTo>
                  <a:lnTo>
                    <a:pt x="228600" y="457200"/>
                  </a:lnTo>
                  <a:lnTo>
                    <a:pt x="203200" y="482600"/>
                  </a:lnTo>
                  <a:lnTo>
                    <a:pt x="177800" y="495300"/>
                  </a:lnTo>
                  <a:lnTo>
                    <a:pt x="139700" y="495300"/>
                  </a:lnTo>
                  <a:lnTo>
                    <a:pt x="114300" y="482600"/>
                  </a:lnTo>
                  <a:lnTo>
                    <a:pt x="101600" y="469900"/>
                  </a:lnTo>
                  <a:lnTo>
                    <a:pt x="76200" y="457200"/>
                  </a:lnTo>
                  <a:lnTo>
                    <a:pt x="63500" y="444500"/>
                  </a:lnTo>
                  <a:lnTo>
                    <a:pt x="63500" y="457200"/>
                  </a:lnTo>
                  <a:lnTo>
                    <a:pt x="63500" y="444500"/>
                  </a:lnTo>
                  <a:lnTo>
                    <a:pt x="76200" y="406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7" name="Vrije vorm 326"/>
            <p:cNvSpPr/>
            <p:nvPr/>
          </p:nvSpPr>
          <p:spPr>
            <a:xfrm>
              <a:off x="368300" y="3695700"/>
              <a:ext cx="165101" cy="177801"/>
            </a:xfrm>
            <a:custGeom>
              <a:avLst/>
              <a:gdLst/>
              <a:ahLst/>
              <a:cxnLst/>
              <a:rect l="0" t="0" r="0" b="0"/>
              <a:pathLst>
                <a:path w="165101" h="177801">
                  <a:moveTo>
                    <a:pt x="0" y="114300"/>
                  </a:moveTo>
                  <a:lnTo>
                    <a:pt x="12700" y="114300"/>
                  </a:lnTo>
                  <a:lnTo>
                    <a:pt x="63500" y="88900"/>
                  </a:lnTo>
                  <a:lnTo>
                    <a:pt x="101600" y="76200"/>
                  </a:lnTo>
                  <a:lnTo>
                    <a:pt x="114300" y="63500"/>
                  </a:lnTo>
                  <a:lnTo>
                    <a:pt x="127000" y="50800"/>
                  </a:lnTo>
                  <a:lnTo>
                    <a:pt x="127000" y="38100"/>
                  </a:lnTo>
                  <a:lnTo>
                    <a:pt x="114300" y="25400"/>
                  </a:lnTo>
                  <a:lnTo>
                    <a:pt x="114300" y="12700"/>
                  </a:lnTo>
                  <a:lnTo>
                    <a:pt x="101600" y="0"/>
                  </a:lnTo>
                  <a:lnTo>
                    <a:pt x="101600" y="0"/>
                  </a:lnTo>
                  <a:lnTo>
                    <a:pt x="101600" y="0"/>
                  </a:lnTo>
                  <a:lnTo>
                    <a:pt x="25400" y="38100"/>
                  </a:lnTo>
                  <a:lnTo>
                    <a:pt x="0" y="508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12700" y="139700"/>
                  </a:lnTo>
                  <a:lnTo>
                    <a:pt x="38100" y="152400"/>
                  </a:lnTo>
                  <a:lnTo>
                    <a:pt x="63500" y="165100"/>
                  </a:lnTo>
                  <a:lnTo>
                    <a:pt x="101600" y="177800"/>
                  </a:lnTo>
                  <a:lnTo>
                    <a:pt x="127000" y="165100"/>
                  </a:lnTo>
                  <a:lnTo>
                    <a:pt x="139700" y="165100"/>
                  </a:lnTo>
                  <a:lnTo>
                    <a:pt x="165100" y="139700"/>
                  </a:lnTo>
                  <a:lnTo>
                    <a:pt x="165100" y="139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8" name="Vrije vorm 327"/>
            <p:cNvSpPr/>
            <p:nvPr/>
          </p:nvSpPr>
          <p:spPr>
            <a:xfrm>
              <a:off x="520700" y="3695700"/>
              <a:ext cx="38101" cy="393701"/>
            </a:xfrm>
            <a:custGeom>
              <a:avLst/>
              <a:gdLst/>
              <a:ahLst/>
              <a:cxnLst/>
              <a:rect l="0" t="0" r="0" b="0"/>
              <a:pathLst>
                <a:path w="38101" h="393701">
                  <a:moveTo>
                    <a:pt x="38100" y="0"/>
                  </a:moveTo>
                  <a:lnTo>
                    <a:pt x="38100" y="63500"/>
                  </a:lnTo>
                  <a:lnTo>
                    <a:pt x="25400" y="114300"/>
                  </a:lnTo>
                  <a:lnTo>
                    <a:pt x="25400" y="152400"/>
                  </a:lnTo>
                  <a:lnTo>
                    <a:pt x="12700" y="203200"/>
                  </a:lnTo>
                  <a:lnTo>
                    <a:pt x="12700" y="254000"/>
                  </a:lnTo>
                  <a:lnTo>
                    <a:pt x="12700" y="292100"/>
                  </a:lnTo>
                  <a:lnTo>
                    <a:pt x="12700" y="342900"/>
                  </a:lnTo>
                  <a:lnTo>
                    <a:pt x="12700" y="368300"/>
                  </a:lnTo>
                  <a:lnTo>
                    <a:pt x="0" y="393700"/>
                  </a:lnTo>
                  <a:lnTo>
                    <a:pt x="0" y="381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9" name="Vrije vorm 328"/>
            <p:cNvSpPr/>
            <p:nvPr/>
          </p:nvSpPr>
          <p:spPr>
            <a:xfrm>
              <a:off x="520700" y="3657600"/>
              <a:ext cx="177801" cy="152401"/>
            </a:xfrm>
            <a:custGeom>
              <a:avLst/>
              <a:gdLst/>
              <a:ahLst/>
              <a:cxnLst/>
              <a:rect l="0" t="0" r="0" b="0"/>
              <a:pathLst>
                <a:path w="177801" h="152401">
                  <a:moveTo>
                    <a:pt x="0" y="12700"/>
                  </a:moveTo>
                  <a:lnTo>
                    <a:pt x="38100" y="0"/>
                  </a:lnTo>
                  <a:lnTo>
                    <a:pt x="76200" y="0"/>
                  </a:lnTo>
                  <a:lnTo>
                    <a:pt x="101600" y="12700"/>
                  </a:lnTo>
                  <a:lnTo>
                    <a:pt x="127000" y="25400"/>
                  </a:lnTo>
                  <a:lnTo>
                    <a:pt x="152400" y="38100"/>
                  </a:lnTo>
                  <a:lnTo>
                    <a:pt x="165100" y="76200"/>
                  </a:lnTo>
                  <a:lnTo>
                    <a:pt x="177800" y="88900"/>
                  </a:lnTo>
                  <a:lnTo>
                    <a:pt x="165100" y="127000"/>
                  </a:lnTo>
                  <a:lnTo>
                    <a:pt x="152400" y="139700"/>
                  </a:lnTo>
                  <a:lnTo>
                    <a:pt x="127000" y="152400"/>
                  </a:lnTo>
                  <a:lnTo>
                    <a:pt x="88900" y="152400"/>
                  </a:lnTo>
                  <a:lnTo>
                    <a:pt x="50800" y="152400"/>
                  </a:lnTo>
                  <a:lnTo>
                    <a:pt x="25400" y="152400"/>
                  </a:lnTo>
                  <a:lnTo>
                    <a:pt x="25400" y="152400"/>
                  </a:lnTo>
                  <a:lnTo>
                    <a:pt x="12700" y="152400"/>
                  </a:lnTo>
                  <a:lnTo>
                    <a:pt x="12700" y="152400"/>
                  </a:lnTo>
                  <a:lnTo>
                    <a:pt x="38100" y="127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0" name="Vrije vorm 329"/>
            <p:cNvSpPr/>
            <p:nvPr/>
          </p:nvSpPr>
          <p:spPr>
            <a:xfrm>
              <a:off x="723900" y="3695700"/>
              <a:ext cx="165101" cy="139701"/>
            </a:xfrm>
            <a:custGeom>
              <a:avLst/>
              <a:gdLst/>
              <a:ahLst/>
              <a:cxnLst/>
              <a:rect l="0" t="0" r="0" b="0"/>
              <a:pathLst>
                <a:path w="165101" h="139701">
                  <a:moveTo>
                    <a:pt x="0" y="63500"/>
                  </a:moveTo>
                  <a:lnTo>
                    <a:pt x="38100" y="63500"/>
                  </a:lnTo>
                  <a:lnTo>
                    <a:pt x="63500" y="50800"/>
                  </a:lnTo>
                  <a:lnTo>
                    <a:pt x="101600" y="38100"/>
                  </a:lnTo>
                  <a:lnTo>
                    <a:pt x="114300" y="25400"/>
                  </a:lnTo>
                  <a:lnTo>
                    <a:pt x="127000" y="12700"/>
                  </a:lnTo>
                  <a:lnTo>
                    <a:pt x="127000" y="0"/>
                  </a:lnTo>
                  <a:lnTo>
                    <a:pt x="63500" y="0"/>
                  </a:lnTo>
                  <a:lnTo>
                    <a:pt x="38100" y="0"/>
                  </a:lnTo>
                  <a:lnTo>
                    <a:pt x="25400" y="25400"/>
                  </a:lnTo>
                  <a:lnTo>
                    <a:pt x="12700" y="50800"/>
                  </a:lnTo>
                  <a:lnTo>
                    <a:pt x="12700" y="76200"/>
                  </a:lnTo>
                  <a:lnTo>
                    <a:pt x="25400" y="101600"/>
                  </a:lnTo>
                  <a:lnTo>
                    <a:pt x="50800" y="127000"/>
                  </a:lnTo>
                  <a:lnTo>
                    <a:pt x="76200" y="139700"/>
                  </a:lnTo>
                  <a:lnTo>
                    <a:pt x="101600" y="139700"/>
                  </a:lnTo>
                  <a:lnTo>
                    <a:pt x="139700" y="139700"/>
                  </a:lnTo>
                  <a:lnTo>
                    <a:pt x="152400" y="114300"/>
                  </a:lnTo>
                  <a:lnTo>
                    <a:pt x="165100" y="101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1" name="Vrije vorm 330"/>
            <p:cNvSpPr/>
            <p:nvPr/>
          </p:nvSpPr>
          <p:spPr>
            <a:xfrm>
              <a:off x="927100" y="3606800"/>
              <a:ext cx="139701" cy="203201"/>
            </a:xfrm>
            <a:custGeom>
              <a:avLst/>
              <a:gdLst/>
              <a:ahLst/>
              <a:cxnLst/>
              <a:rect l="0" t="0" r="0" b="0"/>
              <a:pathLst>
                <a:path w="139701" h="203201">
                  <a:moveTo>
                    <a:pt x="0" y="101600"/>
                  </a:moveTo>
                  <a:lnTo>
                    <a:pt x="12700" y="139700"/>
                  </a:lnTo>
                  <a:lnTo>
                    <a:pt x="12700" y="177800"/>
                  </a:lnTo>
                  <a:lnTo>
                    <a:pt x="12700" y="190500"/>
                  </a:lnTo>
                  <a:lnTo>
                    <a:pt x="25400" y="203200"/>
                  </a:lnTo>
                  <a:lnTo>
                    <a:pt x="12700" y="203200"/>
                  </a:lnTo>
                  <a:lnTo>
                    <a:pt x="25400" y="203200"/>
                  </a:lnTo>
                  <a:lnTo>
                    <a:pt x="12700" y="190500"/>
                  </a:lnTo>
                  <a:lnTo>
                    <a:pt x="12700" y="114300"/>
                  </a:lnTo>
                  <a:lnTo>
                    <a:pt x="12700" y="76200"/>
                  </a:lnTo>
                  <a:lnTo>
                    <a:pt x="12700" y="38100"/>
                  </a:lnTo>
                  <a:lnTo>
                    <a:pt x="25400" y="25400"/>
                  </a:lnTo>
                  <a:lnTo>
                    <a:pt x="50800" y="12700"/>
                  </a:lnTo>
                  <a:lnTo>
                    <a:pt x="63500" y="0"/>
                  </a:lnTo>
                  <a:lnTo>
                    <a:pt x="88900" y="0"/>
                  </a:lnTo>
                  <a:lnTo>
                    <a:pt x="114300" y="12700"/>
                  </a:lnTo>
                  <a:lnTo>
                    <a:pt x="139700" y="12700"/>
                  </a:lnTo>
                  <a:lnTo>
                    <a:pt x="139700" y="12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2" name="Vrije vorm 331"/>
            <p:cNvSpPr/>
            <p:nvPr/>
          </p:nvSpPr>
          <p:spPr>
            <a:xfrm>
              <a:off x="1117600" y="3530600"/>
              <a:ext cx="571501" cy="304801"/>
            </a:xfrm>
            <a:custGeom>
              <a:avLst/>
              <a:gdLst/>
              <a:ahLst/>
              <a:cxnLst/>
              <a:rect l="0" t="0" r="0" b="0"/>
              <a:pathLst>
                <a:path w="571501" h="304801">
                  <a:moveTo>
                    <a:pt x="12700" y="0"/>
                  </a:moveTo>
                  <a:lnTo>
                    <a:pt x="12700" y="76200"/>
                  </a:lnTo>
                  <a:lnTo>
                    <a:pt x="0" y="114300"/>
                  </a:lnTo>
                  <a:lnTo>
                    <a:pt x="0" y="152400"/>
                  </a:lnTo>
                  <a:lnTo>
                    <a:pt x="0" y="190500"/>
                  </a:lnTo>
                  <a:lnTo>
                    <a:pt x="0" y="228600"/>
                  </a:lnTo>
                  <a:lnTo>
                    <a:pt x="12700" y="254000"/>
                  </a:lnTo>
                  <a:lnTo>
                    <a:pt x="12700" y="266700"/>
                  </a:lnTo>
                  <a:lnTo>
                    <a:pt x="38100" y="254000"/>
                  </a:lnTo>
                  <a:lnTo>
                    <a:pt x="50800" y="228600"/>
                  </a:lnTo>
                  <a:lnTo>
                    <a:pt x="63500" y="215900"/>
                  </a:lnTo>
                  <a:lnTo>
                    <a:pt x="76200" y="190500"/>
                  </a:lnTo>
                  <a:lnTo>
                    <a:pt x="88900" y="165100"/>
                  </a:lnTo>
                  <a:lnTo>
                    <a:pt x="114300" y="139700"/>
                  </a:lnTo>
                  <a:lnTo>
                    <a:pt x="127000" y="139700"/>
                  </a:lnTo>
                  <a:lnTo>
                    <a:pt x="152400" y="127000"/>
                  </a:lnTo>
                  <a:lnTo>
                    <a:pt x="152400" y="127000"/>
                  </a:lnTo>
                  <a:lnTo>
                    <a:pt x="165100" y="114300"/>
                  </a:lnTo>
                  <a:lnTo>
                    <a:pt x="114300" y="152400"/>
                  </a:lnTo>
                  <a:lnTo>
                    <a:pt x="88900" y="177800"/>
                  </a:lnTo>
                  <a:lnTo>
                    <a:pt x="63500" y="203200"/>
                  </a:lnTo>
                  <a:lnTo>
                    <a:pt x="63500" y="215900"/>
                  </a:lnTo>
                  <a:lnTo>
                    <a:pt x="88900" y="241300"/>
                  </a:lnTo>
                  <a:lnTo>
                    <a:pt x="101600" y="266700"/>
                  </a:lnTo>
                  <a:lnTo>
                    <a:pt x="139700" y="266700"/>
                  </a:lnTo>
                  <a:lnTo>
                    <a:pt x="165100" y="279400"/>
                  </a:lnTo>
                  <a:lnTo>
                    <a:pt x="190500" y="279400"/>
                  </a:lnTo>
                  <a:lnTo>
                    <a:pt x="203200" y="279400"/>
                  </a:lnTo>
                  <a:lnTo>
                    <a:pt x="190500" y="279400"/>
                  </a:lnTo>
                  <a:lnTo>
                    <a:pt x="228600" y="254000"/>
                  </a:lnTo>
                  <a:lnTo>
                    <a:pt x="254000" y="228600"/>
                  </a:lnTo>
                  <a:lnTo>
                    <a:pt x="279400" y="215900"/>
                  </a:lnTo>
                  <a:lnTo>
                    <a:pt x="304800" y="203200"/>
                  </a:lnTo>
                  <a:lnTo>
                    <a:pt x="330200" y="190500"/>
                  </a:lnTo>
                  <a:lnTo>
                    <a:pt x="330200" y="165100"/>
                  </a:lnTo>
                  <a:lnTo>
                    <a:pt x="317500" y="139700"/>
                  </a:lnTo>
                  <a:lnTo>
                    <a:pt x="304800" y="127000"/>
                  </a:lnTo>
                  <a:lnTo>
                    <a:pt x="279400" y="114300"/>
                  </a:lnTo>
                  <a:lnTo>
                    <a:pt x="254000" y="114300"/>
                  </a:lnTo>
                  <a:lnTo>
                    <a:pt x="228600" y="114300"/>
                  </a:lnTo>
                  <a:lnTo>
                    <a:pt x="215900" y="139700"/>
                  </a:lnTo>
                  <a:lnTo>
                    <a:pt x="203200" y="152400"/>
                  </a:lnTo>
                  <a:lnTo>
                    <a:pt x="203200" y="177800"/>
                  </a:lnTo>
                  <a:lnTo>
                    <a:pt x="215900" y="203200"/>
                  </a:lnTo>
                  <a:lnTo>
                    <a:pt x="241300" y="215900"/>
                  </a:lnTo>
                  <a:lnTo>
                    <a:pt x="279400" y="241300"/>
                  </a:lnTo>
                  <a:lnTo>
                    <a:pt x="317500" y="241300"/>
                  </a:lnTo>
                  <a:lnTo>
                    <a:pt x="330200" y="228600"/>
                  </a:lnTo>
                  <a:lnTo>
                    <a:pt x="342900" y="215900"/>
                  </a:lnTo>
                  <a:lnTo>
                    <a:pt x="342900" y="203200"/>
                  </a:lnTo>
                  <a:lnTo>
                    <a:pt x="342900" y="165100"/>
                  </a:lnTo>
                  <a:lnTo>
                    <a:pt x="355600" y="152400"/>
                  </a:lnTo>
                  <a:lnTo>
                    <a:pt x="342900" y="139700"/>
                  </a:lnTo>
                  <a:lnTo>
                    <a:pt x="368300" y="165100"/>
                  </a:lnTo>
                  <a:lnTo>
                    <a:pt x="368300" y="190500"/>
                  </a:lnTo>
                  <a:lnTo>
                    <a:pt x="368300" y="203200"/>
                  </a:lnTo>
                  <a:lnTo>
                    <a:pt x="381000" y="215900"/>
                  </a:lnTo>
                  <a:lnTo>
                    <a:pt x="368300" y="215900"/>
                  </a:lnTo>
                  <a:lnTo>
                    <a:pt x="381000" y="215900"/>
                  </a:lnTo>
                  <a:lnTo>
                    <a:pt x="381000" y="215900"/>
                  </a:lnTo>
                  <a:lnTo>
                    <a:pt x="393700" y="203200"/>
                  </a:lnTo>
                  <a:lnTo>
                    <a:pt x="444500" y="152400"/>
                  </a:lnTo>
                  <a:lnTo>
                    <a:pt x="457200" y="139700"/>
                  </a:lnTo>
                  <a:lnTo>
                    <a:pt x="495300" y="152400"/>
                  </a:lnTo>
                  <a:lnTo>
                    <a:pt x="520700" y="165100"/>
                  </a:lnTo>
                  <a:lnTo>
                    <a:pt x="546100" y="190500"/>
                  </a:lnTo>
                  <a:lnTo>
                    <a:pt x="546100" y="215900"/>
                  </a:lnTo>
                  <a:lnTo>
                    <a:pt x="558800" y="241300"/>
                  </a:lnTo>
                  <a:lnTo>
                    <a:pt x="558800" y="266700"/>
                  </a:lnTo>
                  <a:lnTo>
                    <a:pt x="558800" y="279400"/>
                  </a:lnTo>
                  <a:lnTo>
                    <a:pt x="571500" y="304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3" name="Vrije vorm 332"/>
            <p:cNvSpPr/>
            <p:nvPr/>
          </p:nvSpPr>
          <p:spPr>
            <a:xfrm>
              <a:off x="4241800" y="2400300"/>
              <a:ext cx="114301" cy="139701"/>
            </a:xfrm>
            <a:custGeom>
              <a:avLst/>
              <a:gdLst/>
              <a:ahLst/>
              <a:cxnLst/>
              <a:rect l="0" t="0" r="0" b="0"/>
              <a:pathLst>
                <a:path w="114301" h="139701">
                  <a:moveTo>
                    <a:pt x="0" y="139700"/>
                  </a:moveTo>
                  <a:lnTo>
                    <a:pt x="0" y="139700"/>
                  </a:lnTo>
                  <a:lnTo>
                    <a:pt x="50800" y="76200"/>
                  </a:lnTo>
                  <a:lnTo>
                    <a:pt x="76200" y="38100"/>
                  </a:lnTo>
                  <a:lnTo>
                    <a:pt x="101600" y="12700"/>
                  </a:lnTo>
                  <a:lnTo>
                    <a:pt x="1143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4" name="Vrije vorm 333"/>
            <p:cNvSpPr/>
            <p:nvPr/>
          </p:nvSpPr>
          <p:spPr>
            <a:xfrm>
              <a:off x="4762500" y="2832100"/>
              <a:ext cx="203201" cy="1"/>
            </a:xfrm>
            <a:custGeom>
              <a:avLst/>
              <a:gdLst/>
              <a:ahLst/>
              <a:cxnLst/>
              <a:rect l="0" t="0" r="0" b="0"/>
              <a:pathLst>
                <a:path w="203201" h="1">
                  <a:moveTo>
                    <a:pt x="0" y="0"/>
                  </a:moveTo>
                  <a:lnTo>
                    <a:pt x="63500" y="0"/>
                  </a:lnTo>
                  <a:lnTo>
                    <a:pt x="114300" y="0"/>
                  </a:lnTo>
                  <a:lnTo>
                    <a:pt x="177800" y="0"/>
                  </a:lnTo>
                  <a:lnTo>
                    <a:pt x="2032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5" name="Vrije vorm 334"/>
            <p:cNvSpPr/>
            <p:nvPr/>
          </p:nvSpPr>
          <p:spPr>
            <a:xfrm>
              <a:off x="4241800" y="3276600"/>
              <a:ext cx="114301" cy="203201"/>
            </a:xfrm>
            <a:custGeom>
              <a:avLst/>
              <a:gdLst/>
              <a:ahLst/>
              <a:cxnLst/>
              <a:rect l="0" t="0" r="0" b="0"/>
              <a:pathLst>
                <a:path w="114301" h="203201">
                  <a:moveTo>
                    <a:pt x="0" y="0"/>
                  </a:moveTo>
                  <a:lnTo>
                    <a:pt x="25400" y="50800"/>
                  </a:lnTo>
                  <a:lnTo>
                    <a:pt x="50800" y="101600"/>
                  </a:lnTo>
                  <a:lnTo>
                    <a:pt x="76200" y="139700"/>
                  </a:lnTo>
                  <a:lnTo>
                    <a:pt x="101600" y="190500"/>
                  </a:lnTo>
                  <a:lnTo>
                    <a:pt x="114300" y="203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6" name="Vrije vorm 335"/>
            <p:cNvSpPr/>
            <p:nvPr/>
          </p:nvSpPr>
          <p:spPr>
            <a:xfrm>
              <a:off x="3683000" y="3403600"/>
              <a:ext cx="38101" cy="215901"/>
            </a:xfrm>
            <a:custGeom>
              <a:avLst/>
              <a:gdLst/>
              <a:ahLst/>
              <a:cxnLst/>
              <a:rect l="0" t="0" r="0" b="0"/>
              <a:pathLst>
                <a:path w="38101" h="215901">
                  <a:moveTo>
                    <a:pt x="12700" y="0"/>
                  </a:moveTo>
                  <a:lnTo>
                    <a:pt x="0" y="50800"/>
                  </a:lnTo>
                  <a:lnTo>
                    <a:pt x="12700" y="101600"/>
                  </a:lnTo>
                  <a:lnTo>
                    <a:pt x="12700" y="152400"/>
                  </a:lnTo>
                  <a:lnTo>
                    <a:pt x="38100" y="203200"/>
                  </a:lnTo>
                  <a:lnTo>
                    <a:pt x="38100" y="215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7" name="Vrije vorm 336"/>
            <p:cNvSpPr/>
            <p:nvPr/>
          </p:nvSpPr>
          <p:spPr>
            <a:xfrm>
              <a:off x="3149600" y="3340100"/>
              <a:ext cx="1" cy="127001"/>
            </a:xfrm>
            <a:custGeom>
              <a:avLst/>
              <a:gdLst/>
              <a:ahLst/>
              <a:cxnLst/>
              <a:rect l="0" t="0" r="0" b="0"/>
              <a:pathLst>
                <a:path w="1" h="127001">
                  <a:moveTo>
                    <a:pt x="0" y="0"/>
                  </a:moveTo>
                  <a:lnTo>
                    <a:pt x="0" y="12700"/>
                  </a:lnTo>
                  <a:lnTo>
                    <a:pt x="0" y="101600"/>
                  </a:lnTo>
                  <a:lnTo>
                    <a:pt x="0" y="127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8" name="Vrije vorm 337"/>
            <p:cNvSpPr/>
            <p:nvPr/>
          </p:nvSpPr>
          <p:spPr>
            <a:xfrm>
              <a:off x="2032000" y="3276600"/>
              <a:ext cx="177801" cy="101601"/>
            </a:xfrm>
            <a:custGeom>
              <a:avLst/>
              <a:gdLst/>
              <a:ahLst/>
              <a:cxnLst/>
              <a:rect l="0" t="0" r="0" b="0"/>
              <a:pathLst>
                <a:path w="177801" h="101601">
                  <a:moveTo>
                    <a:pt x="177800" y="0"/>
                  </a:moveTo>
                  <a:lnTo>
                    <a:pt x="127000" y="38100"/>
                  </a:lnTo>
                  <a:lnTo>
                    <a:pt x="88900" y="63500"/>
                  </a:lnTo>
                  <a:lnTo>
                    <a:pt x="50800" y="88900"/>
                  </a:lnTo>
                  <a:lnTo>
                    <a:pt x="12700" y="101600"/>
                  </a:lnTo>
                  <a:lnTo>
                    <a:pt x="0" y="101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9" name="Vrije vorm 338"/>
            <p:cNvSpPr/>
            <p:nvPr/>
          </p:nvSpPr>
          <p:spPr>
            <a:xfrm>
              <a:off x="2032000" y="28575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177800" y="25400"/>
                  </a:moveTo>
                  <a:lnTo>
                    <a:pt x="139700" y="12700"/>
                  </a:lnTo>
                  <a:lnTo>
                    <a:pt x="101600" y="12700"/>
                  </a:lnTo>
                  <a:lnTo>
                    <a:pt x="63500" y="0"/>
                  </a:ln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0" name="Vrije vorm 339"/>
            <p:cNvSpPr/>
            <p:nvPr/>
          </p:nvSpPr>
          <p:spPr>
            <a:xfrm>
              <a:off x="2590800" y="25781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101600" y="12700"/>
                  </a:moveTo>
                  <a:lnTo>
                    <a:pt x="50800" y="0"/>
                  </a:ln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1" name="Vrije vorm 340"/>
            <p:cNvSpPr/>
            <p:nvPr/>
          </p:nvSpPr>
          <p:spPr>
            <a:xfrm>
              <a:off x="3429000" y="185420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0" y="114300"/>
                  </a:moveTo>
                  <a:lnTo>
                    <a:pt x="25400" y="63500"/>
                  </a:lnTo>
                  <a:lnTo>
                    <a:pt x="38100" y="25400"/>
                  </a:lnTo>
                  <a:lnTo>
                    <a:pt x="381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2" name="Vrije vorm 341"/>
            <p:cNvSpPr/>
            <p:nvPr/>
          </p:nvSpPr>
          <p:spPr>
            <a:xfrm>
              <a:off x="3746500" y="3378200"/>
              <a:ext cx="1016001" cy="1231901"/>
            </a:xfrm>
            <a:custGeom>
              <a:avLst/>
              <a:gdLst/>
              <a:ahLst/>
              <a:cxnLst/>
              <a:rect l="0" t="0" r="0" b="0"/>
              <a:pathLst>
                <a:path w="1016001" h="1231901">
                  <a:moveTo>
                    <a:pt x="876300" y="330200"/>
                  </a:moveTo>
                  <a:lnTo>
                    <a:pt x="889000" y="317500"/>
                  </a:lnTo>
                  <a:lnTo>
                    <a:pt x="889000" y="317500"/>
                  </a:lnTo>
                  <a:lnTo>
                    <a:pt x="889000" y="317500"/>
                  </a:lnTo>
                  <a:lnTo>
                    <a:pt x="838200" y="317500"/>
                  </a:lnTo>
                  <a:lnTo>
                    <a:pt x="800100" y="317500"/>
                  </a:lnTo>
                  <a:lnTo>
                    <a:pt x="774700" y="317500"/>
                  </a:lnTo>
                  <a:lnTo>
                    <a:pt x="762000" y="330200"/>
                  </a:lnTo>
                  <a:lnTo>
                    <a:pt x="749300" y="330200"/>
                  </a:lnTo>
                  <a:lnTo>
                    <a:pt x="762000" y="330200"/>
                  </a:lnTo>
                  <a:lnTo>
                    <a:pt x="774700" y="317500"/>
                  </a:lnTo>
                  <a:lnTo>
                    <a:pt x="876300" y="317500"/>
                  </a:lnTo>
                  <a:lnTo>
                    <a:pt x="889000" y="304800"/>
                  </a:lnTo>
                  <a:lnTo>
                    <a:pt x="812800" y="342900"/>
                  </a:lnTo>
                  <a:lnTo>
                    <a:pt x="774700" y="355600"/>
                  </a:lnTo>
                  <a:lnTo>
                    <a:pt x="762000" y="355600"/>
                  </a:lnTo>
                  <a:lnTo>
                    <a:pt x="762000" y="368300"/>
                  </a:lnTo>
                  <a:lnTo>
                    <a:pt x="838200" y="368300"/>
                  </a:lnTo>
                  <a:lnTo>
                    <a:pt x="863600" y="368300"/>
                  </a:lnTo>
                  <a:lnTo>
                    <a:pt x="901700" y="368300"/>
                  </a:lnTo>
                  <a:lnTo>
                    <a:pt x="901700" y="368300"/>
                  </a:lnTo>
                  <a:lnTo>
                    <a:pt x="850900" y="406400"/>
                  </a:lnTo>
                  <a:lnTo>
                    <a:pt x="812800" y="419100"/>
                  </a:lnTo>
                  <a:lnTo>
                    <a:pt x="800100" y="431800"/>
                  </a:lnTo>
                  <a:lnTo>
                    <a:pt x="787400" y="431800"/>
                  </a:lnTo>
                  <a:lnTo>
                    <a:pt x="825500" y="431800"/>
                  </a:lnTo>
                  <a:lnTo>
                    <a:pt x="850900" y="431800"/>
                  </a:lnTo>
                  <a:lnTo>
                    <a:pt x="889000" y="431800"/>
                  </a:lnTo>
                  <a:lnTo>
                    <a:pt x="901700" y="431800"/>
                  </a:lnTo>
                  <a:lnTo>
                    <a:pt x="914400" y="431800"/>
                  </a:lnTo>
                  <a:lnTo>
                    <a:pt x="901700" y="431800"/>
                  </a:lnTo>
                  <a:lnTo>
                    <a:pt x="838200" y="469900"/>
                  </a:lnTo>
                  <a:lnTo>
                    <a:pt x="800100" y="482600"/>
                  </a:lnTo>
                  <a:lnTo>
                    <a:pt x="787400" y="482600"/>
                  </a:lnTo>
                  <a:lnTo>
                    <a:pt x="774700" y="482600"/>
                  </a:lnTo>
                  <a:lnTo>
                    <a:pt x="850900" y="482600"/>
                  </a:lnTo>
                  <a:lnTo>
                    <a:pt x="901700" y="482600"/>
                  </a:lnTo>
                  <a:lnTo>
                    <a:pt x="901700" y="495300"/>
                  </a:lnTo>
                  <a:lnTo>
                    <a:pt x="914400" y="482600"/>
                  </a:lnTo>
                  <a:lnTo>
                    <a:pt x="914400" y="482600"/>
                  </a:lnTo>
                  <a:lnTo>
                    <a:pt x="838200" y="546100"/>
                  </a:lnTo>
                  <a:lnTo>
                    <a:pt x="800100" y="571500"/>
                  </a:lnTo>
                  <a:lnTo>
                    <a:pt x="787400" y="584200"/>
                  </a:lnTo>
                  <a:lnTo>
                    <a:pt x="787400" y="596900"/>
                  </a:lnTo>
                  <a:lnTo>
                    <a:pt x="774700" y="596900"/>
                  </a:lnTo>
                  <a:lnTo>
                    <a:pt x="787400" y="596900"/>
                  </a:lnTo>
                  <a:lnTo>
                    <a:pt x="876300" y="609600"/>
                  </a:lnTo>
                  <a:lnTo>
                    <a:pt x="901700" y="622300"/>
                  </a:lnTo>
                  <a:lnTo>
                    <a:pt x="914400" y="609600"/>
                  </a:lnTo>
                  <a:lnTo>
                    <a:pt x="901700" y="609600"/>
                  </a:lnTo>
                  <a:lnTo>
                    <a:pt x="825500" y="660400"/>
                  </a:lnTo>
                  <a:lnTo>
                    <a:pt x="787400" y="685800"/>
                  </a:lnTo>
                  <a:lnTo>
                    <a:pt x="774700" y="698500"/>
                  </a:lnTo>
                  <a:lnTo>
                    <a:pt x="774700" y="698500"/>
                  </a:lnTo>
                  <a:lnTo>
                    <a:pt x="850900" y="723900"/>
                  </a:lnTo>
                  <a:lnTo>
                    <a:pt x="876300" y="749300"/>
                  </a:lnTo>
                  <a:lnTo>
                    <a:pt x="889000" y="762000"/>
                  </a:lnTo>
                  <a:lnTo>
                    <a:pt x="876300" y="774700"/>
                  </a:lnTo>
                  <a:lnTo>
                    <a:pt x="850900" y="800100"/>
                  </a:lnTo>
                  <a:lnTo>
                    <a:pt x="812800" y="812800"/>
                  </a:lnTo>
                  <a:lnTo>
                    <a:pt x="800100" y="825500"/>
                  </a:lnTo>
                  <a:lnTo>
                    <a:pt x="787400" y="838200"/>
                  </a:lnTo>
                  <a:lnTo>
                    <a:pt x="774700" y="838200"/>
                  </a:lnTo>
                  <a:lnTo>
                    <a:pt x="787400" y="838200"/>
                  </a:lnTo>
                  <a:lnTo>
                    <a:pt x="863600" y="863600"/>
                  </a:lnTo>
                  <a:lnTo>
                    <a:pt x="901700" y="889000"/>
                  </a:lnTo>
                  <a:lnTo>
                    <a:pt x="901700" y="901700"/>
                  </a:lnTo>
                  <a:lnTo>
                    <a:pt x="889000" y="927100"/>
                  </a:lnTo>
                  <a:lnTo>
                    <a:pt x="863600" y="939800"/>
                  </a:lnTo>
                  <a:lnTo>
                    <a:pt x="838200" y="977900"/>
                  </a:lnTo>
                  <a:lnTo>
                    <a:pt x="812800" y="990600"/>
                  </a:lnTo>
                  <a:lnTo>
                    <a:pt x="812800" y="1016000"/>
                  </a:lnTo>
                  <a:lnTo>
                    <a:pt x="825500" y="1041400"/>
                  </a:lnTo>
                  <a:lnTo>
                    <a:pt x="863600" y="1054100"/>
                  </a:lnTo>
                  <a:lnTo>
                    <a:pt x="889000" y="1066800"/>
                  </a:lnTo>
                  <a:lnTo>
                    <a:pt x="914400" y="1079500"/>
                  </a:lnTo>
                  <a:lnTo>
                    <a:pt x="901700" y="1092200"/>
                  </a:lnTo>
                  <a:lnTo>
                    <a:pt x="889000" y="1117600"/>
                  </a:lnTo>
                  <a:lnTo>
                    <a:pt x="863600" y="1130300"/>
                  </a:lnTo>
                  <a:lnTo>
                    <a:pt x="850900" y="1155700"/>
                  </a:lnTo>
                  <a:lnTo>
                    <a:pt x="850900" y="1155700"/>
                  </a:lnTo>
                  <a:lnTo>
                    <a:pt x="838200" y="1155700"/>
                  </a:lnTo>
                  <a:lnTo>
                    <a:pt x="850900" y="1155700"/>
                  </a:lnTo>
                  <a:lnTo>
                    <a:pt x="927100" y="1143000"/>
                  </a:lnTo>
                  <a:lnTo>
                    <a:pt x="965200" y="1130300"/>
                  </a:lnTo>
                  <a:lnTo>
                    <a:pt x="965200" y="1104900"/>
                  </a:lnTo>
                  <a:lnTo>
                    <a:pt x="952500" y="1092200"/>
                  </a:lnTo>
                  <a:lnTo>
                    <a:pt x="914400" y="1066800"/>
                  </a:lnTo>
                  <a:lnTo>
                    <a:pt x="863600" y="1041400"/>
                  </a:lnTo>
                  <a:lnTo>
                    <a:pt x="812800" y="1016000"/>
                  </a:lnTo>
                  <a:lnTo>
                    <a:pt x="774700" y="990600"/>
                  </a:lnTo>
                  <a:lnTo>
                    <a:pt x="749300" y="965200"/>
                  </a:lnTo>
                  <a:lnTo>
                    <a:pt x="736600" y="939800"/>
                  </a:lnTo>
                  <a:lnTo>
                    <a:pt x="749300" y="914400"/>
                  </a:lnTo>
                  <a:lnTo>
                    <a:pt x="774700" y="876300"/>
                  </a:lnTo>
                  <a:lnTo>
                    <a:pt x="787400" y="850900"/>
                  </a:lnTo>
                  <a:lnTo>
                    <a:pt x="800100" y="825500"/>
                  </a:lnTo>
                  <a:lnTo>
                    <a:pt x="787400" y="812800"/>
                  </a:lnTo>
                  <a:lnTo>
                    <a:pt x="749300" y="787400"/>
                  </a:lnTo>
                  <a:lnTo>
                    <a:pt x="685800" y="762000"/>
                  </a:lnTo>
                  <a:lnTo>
                    <a:pt x="635000" y="749300"/>
                  </a:lnTo>
                  <a:lnTo>
                    <a:pt x="609600" y="723900"/>
                  </a:lnTo>
                  <a:lnTo>
                    <a:pt x="596900" y="698500"/>
                  </a:lnTo>
                  <a:lnTo>
                    <a:pt x="609600" y="685800"/>
                  </a:lnTo>
                  <a:lnTo>
                    <a:pt x="622300" y="660400"/>
                  </a:lnTo>
                  <a:lnTo>
                    <a:pt x="660400" y="635000"/>
                  </a:lnTo>
                  <a:lnTo>
                    <a:pt x="660400" y="609600"/>
                  </a:lnTo>
                  <a:lnTo>
                    <a:pt x="673100" y="622300"/>
                  </a:lnTo>
                  <a:lnTo>
                    <a:pt x="660400" y="609600"/>
                  </a:lnTo>
                  <a:lnTo>
                    <a:pt x="533400" y="584200"/>
                  </a:lnTo>
                  <a:lnTo>
                    <a:pt x="457200" y="558800"/>
                  </a:lnTo>
                  <a:lnTo>
                    <a:pt x="406400" y="533400"/>
                  </a:lnTo>
                  <a:lnTo>
                    <a:pt x="368300" y="520700"/>
                  </a:lnTo>
                  <a:lnTo>
                    <a:pt x="355600" y="520700"/>
                  </a:lnTo>
                  <a:lnTo>
                    <a:pt x="381000" y="495300"/>
                  </a:lnTo>
                  <a:lnTo>
                    <a:pt x="381000" y="495300"/>
                  </a:lnTo>
                  <a:lnTo>
                    <a:pt x="381000" y="495300"/>
                  </a:lnTo>
                  <a:lnTo>
                    <a:pt x="355600" y="495300"/>
                  </a:lnTo>
                  <a:lnTo>
                    <a:pt x="330200" y="495300"/>
                  </a:lnTo>
                  <a:lnTo>
                    <a:pt x="215900" y="469900"/>
                  </a:lnTo>
                  <a:lnTo>
                    <a:pt x="190500" y="469900"/>
                  </a:lnTo>
                  <a:lnTo>
                    <a:pt x="203200" y="469900"/>
                  </a:lnTo>
                  <a:lnTo>
                    <a:pt x="215900" y="469900"/>
                  </a:lnTo>
                  <a:lnTo>
                    <a:pt x="368300" y="482600"/>
                  </a:lnTo>
                  <a:lnTo>
                    <a:pt x="406400" y="495300"/>
                  </a:lnTo>
                  <a:lnTo>
                    <a:pt x="431800" y="482600"/>
                  </a:lnTo>
                  <a:lnTo>
                    <a:pt x="419100" y="495300"/>
                  </a:lnTo>
                  <a:lnTo>
                    <a:pt x="317500" y="520700"/>
                  </a:lnTo>
                  <a:lnTo>
                    <a:pt x="241300" y="533400"/>
                  </a:lnTo>
                  <a:lnTo>
                    <a:pt x="228600" y="533400"/>
                  </a:lnTo>
                  <a:lnTo>
                    <a:pt x="215900" y="533400"/>
                  </a:lnTo>
                  <a:lnTo>
                    <a:pt x="215900" y="533400"/>
                  </a:lnTo>
                  <a:lnTo>
                    <a:pt x="381000" y="546100"/>
                  </a:lnTo>
                  <a:lnTo>
                    <a:pt x="457200" y="571500"/>
                  </a:lnTo>
                  <a:lnTo>
                    <a:pt x="520700" y="596900"/>
                  </a:lnTo>
                  <a:lnTo>
                    <a:pt x="546100" y="609600"/>
                  </a:lnTo>
                  <a:lnTo>
                    <a:pt x="546100" y="635000"/>
                  </a:lnTo>
                  <a:lnTo>
                    <a:pt x="520700" y="647700"/>
                  </a:lnTo>
                  <a:lnTo>
                    <a:pt x="482600" y="660400"/>
                  </a:lnTo>
                  <a:lnTo>
                    <a:pt x="444500" y="673100"/>
                  </a:lnTo>
                  <a:lnTo>
                    <a:pt x="406400" y="685800"/>
                  </a:lnTo>
                  <a:lnTo>
                    <a:pt x="406400" y="673100"/>
                  </a:lnTo>
                  <a:lnTo>
                    <a:pt x="406400" y="685800"/>
                  </a:lnTo>
                  <a:lnTo>
                    <a:pt x="469900" y="698500"/>
                  </a:lnTo>
                  <a:lnTo>
                    <a:pt x="520700" y="711200"/>
                  </a:lnTo>
                  <a:lnTo>
                    <a:pt x="571500" y="723900"/>
                  </a:lnTo>
                  <a:lnTo>
                    <a:pt x="584200" y="736600"/>
                  </a:lnTo>
                  <a:lnTo>
                    <a:pt x="596900" y="736600"/>
                  </a:lnTo>
                  <a:lnTo>
                    <a:pt x="584200" y="736600"/>
                  </a:lnTo>
                  <a:lnTo>
                    <a:pt x="457200" y="749300"/>
                  </a:lnTo>
                  <a:lnTo>
                    <a:pt x="355600" y="749300"/>
                  </a:lnTo>
                  <a:lnTo>
                    <a:pt x="279400" y="749300"/>
                  </a:lnTo>
                  <a:lnTo>
                    <a:pt x="215900" y="749300"/>
                  </a:lnTo>
                  <a:lnTo>
                    <a:pt x="177800" y="749300"/>
                  </a:lnTo>
                  <a:lnTo>
                    <a:pt x="165100" y="749300"/>
                  </a:lnTo>
                  <a:lnTo>
                    <a:pt x="177800" y="749300"/>
                  </a:lnTo>
                  <a:lnTo>
                    <a:pt x="203200" y="749300"/>
                  </a:lnTo>
                  <a:lnTo>
                    <a:pt x="393700" y="749300"/>
                  </a:lnTo>
                  <a:lnTo>
                    <a:pt x="457200" y="749300"/>
                  </a:lnTo>
                  <a:lnTo>
                    <a:pt x="457200" y="749300"/>
                  </a:lnTo>
                  <a:lnTo>
                    <a:pt x="431800" y="749300"/>
                  </a:lnTo>
                  <a:lnTo>
                    <a:pt x="381000" y="749300"/>
                  </a:lnTo>
                  <a:lnTo>
                    <a:pt x="292100" y="749300"/>
                  </a:lnTo>
                  <a:lnTo>
                    <a:pt x="203200" y="736600"/>
                  </a:lnTo>
                  <a:lnTo>
                    <a:pt x="114300" y="723900"/>
                  </a:lnTo>
                  <a:lnTo>
                    <a:pt x="38100" y="723900"/>
                  </a:lnTo>
                  <a:lnTo>
                    <a:pt x="25400" y="723900"/>
                  </a:lnTo>
                  <a:lnTo>
                    <a:pt x="50800" y="723900"/>
                  </a:lnTo>
                  <a:lnTo>
                    <a:pt x="101600" y="723900"/>
                  </a:lnTo>
                  <a:lnTo>
                    <a:pt x="177800" y="723900"/>
                  </a:lnTo>
                  <a:lnTo>
                    <a:pt x="279400" y="723900"/>
                  </a:lnTo>
                  <a:lnTo>
                    <a:pt x="355600" y="723900"/>
                  </a:lnTo>
                  <a:lnTo>
                    <a:pt x="431800" y="723900"/>
                  </a:lnTo>
                  <a:lnTo>
                    <a:pt x="444500" y="736600"/>
                  </a:lnTo>
                  <a:lnTo>
                    <a:pt x="457200" y="736600"/>
                  </a:lnTo>
                  <a:lnTo>
                    <a:pt x="457200" y="736600"/>
                  </a:lnTo>
                  <a:lnTo>
                    <a:pt x="330200" y="723900"/>
                  </a:lnTo>
                  <a:lnTo>
                    <a:pt x="241300" y="711200"/>
                  </a:lnTo>
                  <a:lnTo>
                    <a:pt x="177800" y="711200"/>
                  </a:lnTo>
                  <a:lnTo>
                    <a:pt x="127000" y="711200"/>
                  </a:lnTo>
                  <a:lnTo>
                    <a:pt x="165100" y="711200"/>
                  </a:lnTo>
                  <a:lnTo>
                    <a:pt x="215900" y="711200"/>
                  </a:lnTo>
                  <a:lnTo>
                    <a:pt x="304800" y="723900"/>
                  </a:lnTo>
                  <a:lnTo>
                    <a:pt x="431800" y="749300"/>
                  </a:lnTo>
                  <a:lnTo>
                    <a:pt x="533400" y="787400"/>
                  </a:lnTo>
                  <a:lnTo>
                    <a:pt x="609600" y="812800"/>
                  </a:lnTo>
                  <a:lnTo>
                    <a:pt x="635000" y="838200"/>
                  </a:lnTo>
                  <a:lnTo>
                    <a:pt x="622300" y="863600"/>
                  </a:lnTo>
                  <a:lnTo>
                    <a:pt x="584200" y="863600"/>
                  </a:lnTo>
                  <a:lnTo>
                    <a:pt x="508000" y="876300"/>
                  </a:lnTo>
                  <a:lnTo>
                    <a:pt x="444500" y="876300"/>
                  </a:lnTo>
                  <a:lnTo>
                    <a:pt x="406400" y="876300"/>
                  </a:lnTo>
                  <a:lnTo>
                    <a:pt x="457200" y="889000"/>
                  </a:lnTo>
                  <a:lnTo>
                    <a:pt x="584200" y="914400"/>
                  </a:lnTo>
                  <a:lnTo>
                    <a:pt x="673100" y="939800"/>
                  </a:lnTo>
                  <a:lnTo>
                    <a:pt x="736600" y="952500"/>
                  </a:lnTo>
                  <a:lnTo>
                    <a:pt x="749300" y="977900"/>
                  </a:lnTo>
                  <a:lnTo>
                    <a:pt x="774700" y="977900"/>
                  </a:lnTo>
                  <a:lnTo>
                    <a:pt x="762000" y="977900"/>
                  </a:lnTo>
                  <a:lnTo>
                    <a:pt x="635000" y="977900"/>
                  </a:lnTo>
                  <a:lnTo>
                    <a:pt x="558800" y="965200"/>
                  </a:lnTo>
                  <a:lnTo>
                    <a:pt x="508000" y="952500"/>
                  </a:lnTo>
                  <a:lnTo>
                    <a:pt x="469900" y="952500"/>
                  </a:lnTo>
                  <a:lnTo>
                    <a:pt x="457200" y="952500"/>
                  </a:lnTo>
                  <a:lnTo>
                    <a:pt x="469900" y="952500"/>
                  </a:lnTo>
                  <a:lnTo>
                    <a:pt x="546100" y="990600"/>
                  </a:lnTo>
                  <a:lnTo>
                    <a:pt x="584200" y="1003300"/>
                  </a:lnTo>
                  <a:lnTo>
                    <a:pt x="609600" y="1016000"/>
                  </a:lnTo>
                  <a:lnTo>
                    <a:pt x="520700" y="1028700"/>
                  </a:lnTo>
                  <a:lnTo>
                    <a:pt x="431800" y="1016000"/>
                  </a:lnTo>
                  <a:lnTo>
                    <a:pt x="355600" y="1003300"/>
                  </a:lnTo>
                  <a:lnTo>
                    <a:pt x="292100" y="1003300"/>
                  </a:lnTo>
                  <a:lnTo>
                    <a:pt x="254000" y="990600"/>
                  </a:lnTo>
                  <a:lnTo>
                    <a:pt x="241300" y="990600"/>
                  </a:lnTo>
                  <a:lnTo>
                    <a:pt x="228600" y="990600"/>
                  </a:lnTo>
                  <a:lnTo>
                    <a:pt x="241300" y="990600"/>
                  </a:lnTo>
                  <a:lnTo>
                    <a:pt x="266700" y="990600"/>
                  </a:lnTo>
                  <a:lnTo>
                    <a:pt x="393700" y="1003300"/>
                  </a:lnTo>
                  <a:lnTo>
                    <a:pt x="406400" y="1003300"/>
                  </a:lnTo>
                  <a:lnTo>
                    <a:pt x="342900" y="1003300"/>
                  </a:lnTo>
                  <a:lnTo>
                    <a:pt x="279400" y="1003300"/>
                  </a:lnTo>
                  <a:lnTo>
                    <a:pt x="279400" y="1016000"/>
                  </a:lnTo>
                  <a:lnTo>
                    <a:pt x="381000" y="1028700"/>
                  </a:lnTo>
                  <a:lnTo>
                    <a:pt x="482600" y="1041400"/>
                  </a:lnTo>
                  <a:lnTo>
                    <a:pt x="558800" y="1041400"/>
                  </a:lnTo>
                  <a:lnTo>
                    <a:pt x="635000" y="1041400"/>
                  </a:lnTo>
                  <a:lnTo>
                    <a:pt x="685800" y="1028700"/>
                  </a:lnTo>
                  <a:lnTo>
                    <a:pt x="736600" y="1003300"/>
                  </a:lnTo>
                  <a:lnTo>
                    <a:pt x="749300" y="952500"/>
                  </a:lnTo>
                  <a:lnTo>
                    <a:pt x="749300" y="914400"/>
                  </a:lnTo>
                  <a:lnTo>
                    <a:pt x="749300" y="838200"/>
                  </a:lnTo>
                  <a:lnTo>
                    <a:pt x="736600" y="774700"/>
                  </a:lnTo>
                  <a:lnTo>
                    <a:pt x="723900" y="711200"/>
                  </a:lnTo>
                  <a:lnTo>
                    <a:pt x="711200" y="647700"/>
                  </a:lnTo>
                  <a:lnTo>
                    <a:pt x="698500" y="596900"/>
                  </a:lnTo>
                  <a:lnTo>
                    <a:pt x="698500" y="571500"/>
                  </a:lnTo>
                  <a:lnTo>
                    <a:pt x="698500" y="546100"/>
                  </a:lnTo>
                  <a:lnTo>
                    <a:pt x="698500" y="546100"/>
                  </a:lnTo>
                  <a:lnTo>
                    <a:pt x="698500" y="546100"/>
                  </a:lnTo>
                  <a:lnTo>
                    <a:pt x="698500" y="571500"/>
                  </a:lnTo>
                  <a:lnTo>
                    <a:pt x="685800" y="698500"/>
                  </a:lnTo>
                  <a:lnTo>
                    <a:pt x="685800" y="749300"/>
                  </a:lnTo>
                  <a:lnTo>
                    <a:pt x="685800" y="812800"/>
                  </a:lnTo>
                  <a:lnTo>
                    <a:pt x="685800" y="850900"/>
                  </a:lnTo>
                  <a:lnTo>
                    <a:pt x="673100" y="876300"/>
                  </a:lnTo>
                  <a:lnTo>
                    <a:pt x="660400" y="889000"/>
                  </a:lnTo>
                  <a:lnTo>
                    <a:pt x="635000" y="889000"/>
                  </a:lnTo>
                  <a:lnTo>
                    <a:pt x="609600" y="876300"/>
                  </a:lnTo>
                  <a:lnTo>
                    <a:pt x="584200" y="863600"/>
                  </a:lnTo>
                  <a:lnTo>
                    <a:pt x="571500" y="825500"/>
                  </a:lnTo>
                  <a:lnTo>
                    <a:pt x="558800" y="787400"/>
                  </a:lnTo>
                  <a:lnTo>
                    <a:pt x="571500" y="749300"/>
                  </a:lnTo>
                  <a:lnTo>
                    <a:pt x="584200" y="711200"/>
                  </a:lnTo>
                  <a:lnTo>
                    <a:pt x="622300" y="673100"/>
                  </a:lnTo>
                  <a:lnTo>
                    <a:pt x="660400" y="647700"/>
                  </a:lnTo>
                  <a:lnTo>
                    <a:pt x="685800" y="635000"/>
                  </a:lnTo>
                  <a:lnTo>
                    <a:pt x="711200" y="635000"/>
                  </a:lnTo>
                  <a:lnTo>
                    <a:pt x="736600" y="647700"/>
                  </a:lnTo>
                  <a:lnTo>
                    <a:pt x="749300" y="660400"/>
                  </a:lnTo>
                  <a:lnTo>
                    <a:pt x="749300" y="698500"/>
                  </a:lnTo>
                  <a:lnTo>
                    <a:pt x="749300" y="749300"/>
                  </a:lnTo>
                  <a:lnTo>
                    <a:pt x="736600" y="800100"/>
                  </a:lnTo>
                  <a:lnTo>
                    <a:pt x="736600" y="838200"/>
                  </a:lnTo>
                  <a:lnTo>
                    <a:pt x="736600" y="863600"/>
                  </a:lnTo>
                  <a:lnTo>
                    <a:pt x="736600" y="876300"/>
                  </a:lnTo>
                  <a:lnTo>
                    <a:pt x="723900" y="876300"/>
                  </a:lnTo>
                  <a:lnTo>
                    <a:pt x="736600" y="876300"/>
                  </a:lnTo>
                  <a:lnTo>
                    <a:pt x="736600" y="863600"/>
                  </a:lnTo>
                  <a:lnTo>
                    <a:pt x="749300" y="749300"/>
                  </a:lnTo>
                  <a:lnTo>
                    <a:pt x="749300" y="673100"/>
                  </a:lnTo>
                  <a:lnTo>
                    <a:pt x="749300" y="596900"/>
                  </a:lnTo>
                  <a:lnTo>
                    <a:pt x="749300" y="533400"/>
                  </a:lnTo>
                  <a:lnTo>
                    <a:pt x="749300" y="457200"/>
                  </a:lnTo>
                  <a:lnTo>
                    <a:pt x="749300" y="406400"/>
                  </a:lnTo>
                  <a:lnTo>
                    <a:pt x="762000" y="355600"/>
                  </a:lnTo>
                  <a:lnTo>
                    <a:pt x="762000" y="330200"/>
                  </a:lnTo>
                  <a:lnTo>
                    <a:pt x="762000" y="317500"/>
                  </a:lnTo>
                  <a:lnTo>
                    <a:pt x="787400" y="342900"/>
                  </a:lnTo>
                  <a:lnTo>
                    <a:pt x="800100" y="368300"/>
                  </a:lnTo>
                  <a:lnTo>
                    <a:pt x="800100" y="406400"/>
                  </a:lnTo>
                  <a:lnTo>
                    <a:pt x="800100" y="444500"/>
                  </a:lnTo>
                  <a:lnTo>
                    <a:pt x="787400" y="469900"/>
                  </a:lnTo>
                  <a:lnTo>
                    <a:pt x="774700" y="482600"/>
                  </a:lnTo>
                  <a:lnTo>
                    <a:pt x="762000" y="482600"/>
                  </a:lnTo>
                  <a:lnTo>
                    <a:pt x="762000" y="495300"/>
                  </a:lnTo>
                  <a:lnTo>
                    <a:pt x="762000" y="482600"/>
                  </a:lnTo>
                  <a:lnTo>
                    <a:pt x="736600" y="419100"/>
                  </a:lnTo>
                  <a:lnTo>
                    <a:pt x="723900" y="381000"/>
                  </a:lnTo>
                  <a:lnTo>
                    <a:pt x="723900" y="342900"/>
                  </a:lnTo>
                  <a:lnTo>
                    <a:pt x="723900" y="304800"/>
                  </a:lnTo>
                  <a:lnTo>
                    <a:pt x="736600" y="266700"/>
                  </a:lnTo>
                  <a:lnTo>
                    <a:pt x="736600" y="254000"/>
                  </a:lnTo>
                  <a:lnTo>
                    <a:pt x="749300" y="254000"/>
                  </a:lnTo>
                  <a:lnTo>
                    <a:pt x="749300" y="266700"/>
                  </a:lnTo>
                  <a:lnTo>
                    <a:pt x="762000" y="266700"/>
                  </a:lnTo>
                  <a:lnTo>
                    <a:pt x="812800" y="304800"/>
                  </a:lnTo>
                  <a:lnTo>
                    <a:pt x="850900" y="317500"/>
                  </a:lnTo>
                  <a:lnTo>
                    <a:pt x="863600" y="330200"/>
                  </a:lnTo>
                  <a:lnTo>
                    <a:pt x="889000" y="330200"/>
                  </a:lnTo>
                  <a:lnTo>
                    <a:pt x="914400" y="330200"/>
                  </a:lnTo>
                  <a:lnTo>
                    <a:pt x="927100" y="330200"/>
                  </a:lnTo>
                  <a:lnTo>
                    <a:pt x="927100" y="342900"/>
                  </a:lnTo>
                  <a:lnTo>
                    <a:pt x="927100" y="330200"/>
                  </a:lnTo>
                  <a:lnTo>
                    <a:pt x="939800" y="330200"/>
                  </a:lnTo>
                  <a:lnTo>
                    <a:pt x="965200" y="292100"/>
                  </a:lnTo>
                  <a:lnTo>
                    <a:pt x="965200" y="279400"/>
                  </a:lnTo>
                  <a:lnTo>
                    <a:pt x="977900" y="266700"/>
                  </a:lnTo>
                  <a:lnTo>
                    <a:pt x="965200" y="266700"/>
                  </a:lnTo>
                  <a:lnTo>
                    <a:pt x="977900" y="228600"/>
                  </a:lnTo>
                  <a:lnTo>
                    <a:pt x="977900" y="203200"/>
                  </a:lnTo>
                  <a:lnTo>
                    <a:pt x="977900" y="203200"/>
                  </a:lnTo>
                  <a:lnTo>
                    <a:pt x="977900" y="190500"/>
                  </a:lnTo>
                  <a:lnTo>
                    <a:pt x="977900" y="177800"/>
                  </a:lnTo>
                  <a:lnTo>
                    <a:pt x="977900" y="177800"/>
                  </a:lnTo>
                  <a:lnTo>
                    <a:pt x="977900" y="177800"/>
                  </a:lnTo>
                  <a:lnTo>
                    <a:pt x="965200" y="152400"/>
                  </a:lnTo>
                  <a:lnTo>
                    <a:pt x="965200" y="139700"/>
                  </a:lnTo>
                  <a:lnTo>
                    <a:pt x="965200" y="114300"/>
                  </a:lnTo>
                  <a:lnTo>
                    <a:pt x="952500" y="114300"/>
                  </a:lnTo>
                  <a:lnTo>
                    <a:pt x="952500" y="76200"/>
                  </a:lnTo>
                  <a:lnTo>
                    <a:pt x="939800" y="76200"/>
                  </a:lnTo>
                  <a:lnTo>
                    <a:pt x="927100" y="63500"/>
                  </a:lnTo>
                  <a:lnTo>
                    <a:pt x="927100" y="50800"/>
                  </a:lnTo>
                  <a:lnTo>
                    <a:pt x="914400" y="25400"/>
                  </a:lnTo>
                  <a:lnTo>
                    <a:pt x="901700" y="12700"/>
                  </a:lnTo>
                  <a:lnTo>
                    <a:pt x="889000" y="12700"/>
                  </a:lnTo>
                  <a:lnTo>
                    <a:pt x="863600" y="0"/>
                  </a:lnTo>
                  <a:lnTo>
                    <a:pt x="863600" y="0"/>
                  </a:lnTo>
                  <a:lnTo>
                    <a:pt x="863600" y="0"/>
                  </a:lnTo>
                  <a:lnTo>
                    <a:pt x="838200" y="0"/>
                  </a:lnTo>
                  <a:lnTo>
                    <a:pt x="838200" y="0"/>
                  </a:lnTo>
                  <a:lnTo>
                    <a:pt x="812800" y="12700"/>
                  </a:lnTo>
                  <a:lnTo>
                    <a:pt x="812800" y="12700"/>
                  </a:lnTo>
                  <a:lnTo>
                    <a:pt x="812800" y="12700"/>
                  </a:lnTo>
                  <a:lnTo>
                    <a:pt x="787400" y="38100"/>
                  </a:lnTo>
                  <a:lnTo>
                    <a:pt x="800100" y="38100"/>
                  </a:lnTo>
                  <a:lnTo>
                    <a:pt x="787400" y="38100"/>
                  </a:lnTo>
                  <a:lnTo>
                    <a:pt x="774700" y="63500"/>
                  </a:lnTo>
                  <a:lnTo>
                    <a:pt x="762000" y="76200"/>
                  </a:lnTo>
                  <a:lnTo>
                    <a:pt x="762000" y="76200"/>
                  </a:lnTo>
                  <a:lnTo>
                    <a:pt x="762000" y="76200"/>
                  </a:lnTo>
                  <a:lnTo>
                    <a:pt x="749300" y="114300"/>
                  </a:lnTo>
                  <a:lnTo>
                    <a:pt x="736600" y="114300"/>
                  </a:lnTo>
                  <a:lnTo>
                    <a:pt x="736600" y="114300"/>
                  </a:lnTo>
                  <a:lnTo>
                    <a:pt x="723900" y="152400"/>
                  </a:lnTo>
                  <a:lnTo>
                    <a:pt x="723900" y="165100"/>
                  </a:lnTo>
                  <a:lnTo>
                    <a:pt x="723900" y="177800"/>
                  </a:lnTo>
                  <a:lnTo>
                    <a:pt x="723900" y="203200"/>
                  </a:lnTo>
                  <a:lnTo>
                    <a:pt x="711200" y="215900"/>
                  </a:lnTo>
                  <a:lnTo>
                    <a:pt x="711200" y="228600"/>
                  </a:lnTo>
                  <a:lnTo>
                    <a:pt x="711200" y="241300"/>
                  </a:lnTo>
                  <a:lnTo>
                    <a:pt x="711200" y="266700"/>
                  </a:lnTo>
                  <a:lnTo>
                    <a:pt x="723900" y="279400"/>
                  </a:lnTo>
                  <a:lnTo>
                    <a:pt x="723900" y="292100"/>
                  </a:lnTo>
                  <a:lnTo>
                    <a:pt x="723900" y="304800"/>
                  </a:lnTo>
                  <a:lnTo>
                    <a:pt x="736600" y="317500"/>
                  </a:lnTo>
                  <a:lnTo>
                    <a:pt x="749300" y="330200"/>
                  </a:lnTo>
                  <a:lnTo>
                    <a:pt x="774700" y="330200"/>
                  </a:lnTo>
                  <a:lnTo>
                    <a:pt x="800100" y="342900"/>
                  </a:lnTo>
                  <a:lnTo>
                    <a:pt x="825500" y="330200"/>
                  </a:lnTo>
                  <a:lnTo>
                    <a:pt x="812800" y="342900"/>
                  </a:lnTo>
                  <a:lnTo>
                    <a:pt x="825500" y="342900"/>
                  </a:lnTo>
                  <a:lnTo>
                    <a:pt x="889000" y="317500"/>
                  </a:lnTo>
                  <a:lnTo>
                    <a:pt x="914400" y="304800"/>
                  </a:lnTo>
                  <a:lnTo>
                    <a:pt x="939800" y="304800"/>
                  </a:lnTo>
                  <a:lnTo>
                    <a:pt x="952500" y="292100"/>
                  </a:lnTo>
                  <a:lnTo>
                    <a:pt x="965200" y="266700"/>
                  </a:lnTo>
                  <a:lnTo>
                    <a:pt x="977900" y="254000"/>
                  </a:lnTo>
                  <a:lnTo>
                    <a:pt x="990600" y="241300"/>
                  </a:lnTo>
                  <a:lnTo>
                    <a:pt x="1003300" y="228600"/>
                  </a:lnTo>
                  <a:lnTo>
                    <a:pt x="1003300" y="215900"/>
                  </a:lnTo>
                  <a:lnTo>
                    <a:pt x="1003300" y="228600"/>
                  </a:lnTo>
                  <a:lnTo>
                    <a:pt x="977900" y="304800"/>
                  </a:lnTo>
                  <a:lnTo>
                    <a:pt x="977900" y="342900"/>
                  </a:lnTo>
                  <a:lnTo>
                    <a:pt x="965200" y="381000"/>
                  </a:lnTo>
                  <a:lnTo>
                    <a:pt x="965200" y="431800"/>
                  </a:lnTo>
                  <a:lnTo>
                    <a:pt x="965200" y="495300"/>
                  </a:lnTo>
                  <a:lnTo>
                    <a:pt x="965200" y="546100"/>
                  </a:lnTo>
                  <a:lnTo>
                    <a:pt x="965200" y="622300"/>
                  </a:lnTo>
                  <a:lnTo>
                    <a:pt x="965200" y="685800"/>
                  </a:lnTo>
                  <a:lnTo>
                    <a:pt x="965200" y="762000"/>
                  </a:lnTo>
                  <a:lnTo>
                    <a:pt x="965200" y="825500"/>
                  </a:lnTo>
                  <a:lnTo>
                    <a:pt x="965200" y="889000"/>
                  </a:lnTo>
                  <a:lnTo>
                    <a:pt x="952500" y="939800"/>
                  </a:lnTo>
                  <a:lnTo>
                    <a:pt x="952500" y="990600"/>
                  </a:lnTo>
                  <a:lnTo>
                    <a:pt x="952500" y="1028700"/>
                  </a:lnTo>
                  <a:lnTo>
                    <a:pt x="939800" y="1041400"/>
                  </a:lnTo>
                  <a:lnTo>
                    <a:pt x="939800" y="1028700"/>
                  </a:lnTo>
                  <a:lnTo>
                    <a:pt x="914400" y="927100"/>
                  </a:lnTo>
                  <a:lnTo>
                    <a:pt x="914400" y="863600"/>
                  </a:lnTo>
                  <a:lnTo>
                    <a:pt x="914400" y="800100"/>
                  </a:lnTo>
                  <a:lnTo>
                    <a:pt x="914400" y="723900"/>
                  </a:lnTo>
                  <a:lnTo>
                    <a:pt x="914400" y="660400"/>
                  </a:lnTo>
                  <a:lnTo>
                    <a:pt x="914400" y="584200"/>
                  </a:lnTo>
                  <a:lnTo>
                    <a:pt x="914400" y="533400"/>
                  </a:lnTo>
                  <a:lnTo>
                    <a:pt x="914400" y="482600"/>
                  </a:lnTo>
                  <a:lnTo>
                    <a:pt x="914400" y="457200"/>
                  </a:lnTo>
                  <a:lnTo>
                    <a:pt x="914400" y="457200"/>
                  </a:lnTo>
                  <a:lnTo>
                    <a:pt x="914400" y="469900"/>
                  </a:lnTo>
                  <a:lnTo>
                    <a:pt x="914400" y="482600"/>
                  </a:lnTo>
                  <a:lnTo>
                    <a:pt x="901700" y="520700"/>
                  </a:lnTo>
                  <a:lnTo>
                    <a:pt x="863600" y="762000"/>
                  </a:lnTo>
                  <a:lnTo>
                    <a:pt x="850900" y="850900"/>
                  </a:lnTo>
                  <a:lnTo>
                    <a:pt x="850900" y="927100"/>
                  </a:lnTo>
                  <a:lnTo>
                    <a:pt x="850900" y="990600"/>
                  </a:lnTo>
                  <a:lnTo>
                    <a:pt x="850900" y="1041400"/>
                  </a:lnTo>
                  <a:lnTo>
                    <a:pt x="863600" y="1066800"/>
                  </a:lnTo>
                  <a:lnTo>
                    <a:pt x="863600" y="1092200"/>
                  </a:lnTo>
                  <a:lnTo>
                    <a:pt x="863600" y="1092200"/>
                  </a:lnTo>
                  <a:lnTo>
                    <a:pt x="863600" y="1092200"/>
                  </a:lnTo>
                  <a:lnTo>
                    <a:pt x="876300" y="990600"/>
                  </a:lnTo>
                  <a:lnTo>
                    <a:pt x="876300" y="927100"/>
                  </a:lnTo>
                  <a:lnTo>
                    <a:pt x="889000" y="838200"/>
                  </a:lnTo>
                  <a:lnTo>
                    <a:pt x="889000" y="762000"/>
                  </a:lnTo>
                  <a:lnTo>
                    <a:pt x="889000" y="685800"/>
                  </a:lnTo>
                  <a:lnTo>
                    <a:pt x="901700" y="609600"/>
                  </a:lnTo>
                  <a:lnTo>
                    <a:pt x="914400" y="558800"/>
                  </a:lnTo>
                  <a:lnTo>
                    <a:pt x="927100" y="533400"/>
                  </a:lnTo>
                  <a:lnTo>
                    <a:pt x="927100" y="546100"/>
                  </a:lnTo>
                  <a:lnTo>
                    <a:pt x="914400" y="660400"/>
                  </a:lnTo>
                  <a:lnTo>
                    <a:pt x="901700" y="736600"/>
                  </a:lnTo>
                  <a:lnTo>
                    <a:pt x="901700" y="812800"/>
                  </a:lnTo>
                  <a:lnTo>
                    <a:pt x="901700" y="876300"/>
                  </a:lnTo>
                  <a:lnTo>
                    <a:pt x="901700" y="939800"/>
                  </a:lnTo>
                  <a:lnTo>
                    <a:pt x="914400" y="977900"/>
                  </a:lnTo>
                  <a:lnTo>
                    <a:pt x="914400" y="1003300"/>
                  </a:lnTo>
                  <a:lnTo>
                    <a:pt x="914400" y="1003300"/>
                  </a:lnTo>
                  <a:lnTo>
                    <a:pt x="863600" y="952500"/>
                  </a:lnTo>
                  <a:lnTo>
                    <a:pt x="812800" y="914400"/>
                  </a:lnTo>
                  <a:lnTo>
                    <a:pt x="762000" y="876300"/>
                  </a:lnTo>
                  <a:lnTo>
                    <a:pt x="711200" y="825500"/>
                  </a:lnTo>
                  <a:lnTo>
                    <a:pt x="673100" y="800100"/>
                  </a:lnTo>
                  <a:lnTo>
                    <a:pt x="673100" y="787400"/>
                  </a:lnTo>
                  <a:lnTo>
                    <a:pt x="685800" y="774700"/>
                  </a:lnTo>
                  <a:lnTo>
                    <a:pt x="711200" y="774700"/>
                  </a:lnTo>
                  <a:lnTo>
                    <a:pt x="749300" y="774700"/>
                  </a:lnTo>
                  <a:lnTo>
                    <a:pt x="787400" y="774700"/>
                  </a:lnTo>
                  <a:lnTo>
                    <a:pt x="800100" y="774700"/>
                  </a:lnTo>
                  <a:lnTo>
                    <a:pt x="812800" y="774700"/>
                  </a:lnTo>
                  <a:lnTo>
                    <a:pt x="800100" y="774700"/>
                  </a:lnTo>
                  <a:lnTo>
                    <a:pt x="723900" y="762000"/>
                  </a:lnTo>
                  <a:lnTo>
                    <a:pt x="698500" y="762000"/>
                  </a:lnTo>
                  <a:lnTo>
                    <a:pt x="685800" y="749300"/>
                  </a:lnTo>
                  <a:lnTo>
                    <a:pt x="685800" y="749300"/>
                  </a:lnTo>
                  <a:lnTo>
                    <a:pt x="698500" y="749300"/>
                  </a:lnTo>
                  <a:lnTo>
                    <a:pt x="711200" y="762000"/>
                  </a:lnTo>
                  <a:lnTo>
                    <a:pt x="749300" y="774700"/>
                  </a:lnTo>
                  <a:lnTo>
                    <a:pt x="736600" y="787400"/>
                  </a:lnTo>
                  <a:lnTo>
                    <a:pt x="673100" y="800100"/>
                  </a:lnTo>
                  <a:lnTo>
                    <a:pt x="584200" y="800100"/>
                  </a:lnTo>
                  <a:lnTo>
                    <a:pt x="469900" y="787400"/>
                  </a:lnTo>
                  <a:lnTo>
                    <a:pt x="368300" y="787400"/>
                  </a:lnTo>
                  <a:lnTo>
                    <a:pt x="292100" y="787400"/>
                  </a:lnTo>
                  <a:lnTo>
                    <a:pt x="241300" y="787400"/>
                  </a:lnTo>
                  <a:lnTo>
                    <a:pt x="228600" y="787400"/>
                  </a:lnTo>
                  <a:lnTo>
                    <a:pt x="215900" y="787400"/>
                  </a:lnTo>
                  <a:lnTo>
                    <a:pt x="317500" y="800100"/>
                  </a:lnTo>
                  <a:lnTo>
                    <a:pt x="355600" y="800100"/>
                  </a:lnTo>
                  <a:lnTo>
                    <a:pt x="393700" y="825500"/>
                  </a:lnTo>
                  <a:lnTo>
                    <a:pt x="393700" y="825500"/>
                  </a:lnTo>
                  <a:lnTo>
                    <a:pt x="368300" y="838200"/>
                  </a:lnTo>
                  <a:lnTo>
                    <a:pt x="317500" y="838200"/>
                  </a:lnTo>
                  <a:lnTo>
                    <a:pt x="266700" y="838200"/>
                  </a:lnTo>
                  <a:lnTo>
                    <a:pt x="203200" y="825500"/>
                  </a:lnTo>
                  <a:lnTo>
                    <a:pt x="165100" y="825500"/>
                  </a:lnTo>
                  <a:lnTo>
                    <a:pt x="177800" y="825500"/>
                  </a:lnTo>
                  <a:lnTo>
                    <a:pt x="330200" y="838200"/>
                  </a:lnTo>
                  <a:lnTo>
                    <a:pt x="368300" y="838200"/>
                  </a:lnTo>
                  <a:lnTo>
                    <a:pt x="381000" y="838200"/>
                  </a:lnTo>
                  <a:lnTo>
                    <a:pt x="381000" y="838200"/>
                  </a:lnTo>
                  <a:lnTo>
                    <a:pt x="241300" y="812800"/>
                  </a:lnTo>
                  <a:lnTo>
                    <a:pt x="165100" y="800100"/>
                  </a:lnTo>
                  <a:lnTo>
                    <a:pt x="101600" y="774700"/>
                  </a:lnTo>
                  <a:lnTo>
                    <a:pt x="50800" y="749300"/>
                  </a:lnTo>
                  <a:lnTo>
                    <a:pt x="38100" y="736600"/>
                  </a:lnTo>
                  <a:lnTo>
                    <a:pt x="50800" y="723900"/>
                  </a:lnTo>
                  <a:lnTo>
                    <a:pt x="63500" y="711200"/>
                  </a:lnTo>
                  <a:lnTo>
                    <a:pt x="114300" y="698500"/>
                  </a:lnTo>
                  <a:lnTo>
                    <a:pt x="177800" y="698500"/>
                  </a:lnTo>
                  <a:lnTo>
                    <a:pt x="241300" y="698500"/>
                  </a:lnTo>
                  <a:lnTo>
                    <a:pt x="292100" y="698500"/>
                  </a:lnTo>
                  <a:lnTo>
                    <a:pt x="317500" y="698500"/>
                  </a:lnTo>
                  <a:lnTo>
                    <a:pt x="330200" y="698500"/>
                  </a:lnTo>
                  <a:lnTo>
                    <a:pt x="330200" y="698500"/>
                  </a:lnTo>
                  <a:lnTo>
                    <a:pt x="215900" y="685800"/>
                  </a:lnTo>
                  <a:lnTo>
                    <a:pt x="139700" y="685800"/>
                  </a:lnTo>
                  <a:lnTo>
                    <a:pt x="88900" y="673100"/>
                  </a:lnTo>
                  <a:lnTo>
                    <a:pt x="38100" y="673100"/>
                  </a:lnTo>
                  <a:lnTo>
                    <a:pt x="12700" y="673100"/>
                  </a:lnTo>
                  <a:lnTo>
                    <a:pt x="12700" y="685800"/>
                  </a:lnTo>
                  <a:lnTo>
                    <a:pt x="0" y="685800"/>
                  </a:lnTo>
                  <a:lnTo>
                    <a:pt x="0" y="685800"/>
                  </a:lnTo>
                  <a:lnTo>
                    <a:pt x="101600" y="685800"/>
                  </a:lnTo>
                  <a:lnTo>
                    <a:pt x="152400" y="685800"/>
                  </a:lnTo>
                  <a:lnTo>
                    <a:pt x="177800" y="685800"/>
                  </a:lnTo>
                  <a:lnTo>
                    <a:pt x="203200" y="685800"/>
                  </a:lnTo>
                  <a:lnTo>
                    <a:pt x="203200" y="685800"/>
                  </a:lnTo>
                  <a:lnTo>
                    <a:pt x="203200" y="685800"/>
                  </a:lnTo>
                  <a:lnTo>
                    <a:pt x="177800" y="685800"/>
                  </a:lnTo>
                  <a:lnTo>
                    <a:pt x="50800" y="685800"/>
                  </a:lnTo>
                  <a:lnTo>
                    <a:pt x="25400" y="685800"/>
                  </a:lnTo>
                  <a:lnTo>
                    <a:pt x="0" y="685800"/>
                  </a:lnTo>
                  <a:lnTo>
                    <a:pt x="12700" y="685800"/>
                  </a:lnTo>
                  <a:lnTo>
                    <a:pt x="152400" y="673100"/>
                  </a:lnTo>
                  <a:lnTo>
                    <a:pt x="228600" y="673100"/>
                  </a:lnTo>
                  <a:lnTo>
                    <a:pt x="304800" y="673100"/>
                  </a:lnTo>
                  <a:lnTo>
                    <a:pt x="381000" y="673100"/>
                  </a:lnTo>
                  <a:lnTo>
                    <a:pt x="444500" y="673100"/>
                  </a:lnTo>
                  <a:lnTo>
                    <a:pt x="482600" y="673100"/>
                  </a:lnTo>
                  <a:lnTo>
                    <a:pt x="508000" y="673100"/>
                  </a:lnTo>
                  <a:lnTo>
                    <a:pt x="508000" y="673100"/>
                  </a:lnTo>
                  <a:lnTo>
                    <a:pt x="482600" y="647700"/>
                  </a:lnTo>
                  <a:lnTo>
                    <a:pt x="457200" y="635000"/>
                  </a:lnTo>
                  <a:lnTo>
                    <a:pt x="406400" y="609600"/>
                  </a:lnTo>
                  <a:lnTo>
                    <a:pt x="368300" y="596900"/>
                  </a:lnTo>
                  <a:lnTo>
                    <a:pt x="317500" y="584200"/>
                  </a:lnTo>
                  <a:lnTo>
                    <a:pt x="279400" y="571500"/>
                  </a:lnTo>
                  <a:lnTo>
                    <a:pt x="254000" y="546100"/>
                  </a:lnTo>
                  <a:lnTo>
                    <a:pt x="241300" y="546100"/>
                  </a:lnTo>
                  <a:lnTo>
                    <a:pt x="241300" y="546100"/>
                  </a:lnTo>
                  <a:lnTo>
                    <a:pt x="241300" y="533400"/>
                  </a:lnTo>
                  <a:lnTo>
                    <a:pt x="215900" y="520700"/>
                  </a:lnTo>
                  <a:lnTo>
                    <a:pt x="165100" y="520700"/>
                  </a:lnTo>
                  <a:lnTo>
                    <a:pt x="114300" y="508000"/>
                  </a:lnTo>
                  <a:lnTo>
                    <a:pt x="76200" y="495300"/>
                  </a:lnTo>
                  <a:lnTo>
                    <a:pt x="63500" y="495300"/>
                  </a:lnTo>
                  <a:lnTo>
                    <a:pt x="50800" y="495300"/>
                  </a:lnTo>
                  <a:lnTo>
                    <a:pt x="50800" y="495300"/>
                  </a:lnTo>
                  <a:lnTo>
                    <a:pt x="127000" y="469900"/>
                  </a:lnTo>
                  <a:lnTo>
                    <a:pt x="177800" y="457200"/>
                  </a:lnTo>
                  <a:lnTo>
                    <a:pt x="215900" y="457200"/>
                  </a:lnTo>
                  <a:lnTo>
                    <a:pt x="254000" y="457200"/>
                  </a:lnTo>
                  <a:lnTo>
                    <a:pt x="266700" y="469900"/>
                  </a:lnTo>
                  <a:lnTo>
                    <a:pt x="279400" y="469900"/>
                  </a:lnTo>
                  <a:lnTo>
                    <a:pt x="266700" y="469900"/>
                  </a:lnTo>
                  <a:lnTo>
                    <a:pt x="177800" y="469900"/>
                  </a:lnTo>
                  <a:lnTo>
                    <a:pt x="127000" y="469900"/>
                  </a:lnTo>
                  <a:lnTo>
                    <a:pt x="88900" y="457200"/>
                  </a:lnTo>
                  <a:lnTo>
                    <a:pt x="63500" y="457200"/>
                  </a:lnTo>
                  <a:lnTo>
                    <a:pt x="63500" y="457200"/>
                  </a:lnTo>
                  <a:lnTo>
                    <a:pt x="63500" y="457200"/>
                  </a:lnTo>
                  <a:lnTo>
                    <a:pt x="88900" y="457200"/>
                  </a:lnTo>
                  <a:lnTo>
                    <a:pt x="215900" y="431800"/>
                  </a:lnTo>
                  <a:lnTo>
                    <a:pt x="279400" y="431800"/>
                  </a:lnTo>
                  <a:lnTo>
                    <a:pt x="330200" y="444500"/>
                  </a:lnTo>
                  <a:lnTo>
                    <a:pt x="381000" y="457200"/>
                  </a:lnTo>
                  <a:lnTo>
                    <a:pt x="419100" y="469900"/>
                  </a:lnTo>
                  <a:lnTo>
                    <a:pt x="457200" y="482600"/>
                  </a:lnTo>
                  <a:lnTo>
                    <a:pt x="495300" y="495300"/>
                  </a:lnTo>
                  <a:lnTo>
                    <a:pt x="520700" y="520700"/>
                  </a:lnTo>
                  <a:lnTo>
                    <a:pt x="546100" y="533400"/>
                  </a:lnTo>
                  <a:lnTo>
                    <a:pt x="558800" y="533400"/>
                  </a:lnTo>
                  <a:lnTo>
                    <a:pt x="571500" y="546100"/>
                  </a:lnTo>
                  <a:lnTo>
                    <a:pt x="558800" y="533400"/>
                  </a:lnTo>
                  <a:lnTo>
                    <a:pt x="469900" y="508000"/>
                  </a:lnTo>
                  <a:lnTo>
                    <a:pt x="444500" y="495300"/>
                  </a:lnTo>
                  <a:lnTo>
                    <a:pt x="444500" y="495300"/>
                  </a:lnTo>
                  <a:lnTo>
                    <a:pt x="431800" y="495300"/>
                  </a:lnTo>
                  <a:lnTo>
                    <a:pt x="444500" y="495300"/>
                  </a:lnTo>
                  <a:lnTo>
                    <a:pt x="520700" y="495300"/>
                  </a:lnTo>
                  <a:lnTo>
                    <a:pt x="584200" y="508000"/>
                  </a:lnTo>
                  <a:lnTo>
                    <a:pt x="622300" y="520700"/>
                  </a:lnTo>
                  <a:lnTo>
                    <a:pt x="635000" y="533400"/>
                  </a:lnTo>
                  <a:lnTo>
                    <a:pt x="635000" y="533400"/>
                  </a:lnTo>
                  <a:lnTo>
                    <a:pt x="647700" y="533400"/>
                  </a:lnTo>
                  <a:lnTo>
                    <a:pt x="635000" y="533400"/>
                  </a:lnTo>
                  <a:lnTo>
                    <a:pt x="571500" y="546100"/>
                  </a:lnTo>
                  <a:lnTo>
                    <a:pt x="533400" y="546100"/>
                  </a:lnTo>
                  <a:lnTo>
                    <a:pt x="520700" y="546100"/>
                  </a:lnTo>
                  <a:lnTo>
                    <a:pt x="508000" y="546100"/>
                  </a:lnTo>
                  <a:lnTo>
                    <a:pt x="508000" y="546100"/>
                  </a:lnTo>
                  <a:lnTo>
                    <a:pt x="520700" y="558800"/>
                  </a:lnTo>
                  <a:lnTo>
                    <a:pt x="660400" y="622300"/>
                  </a:lnTo>
                  <a:lnTo>
                    <a:pt x="698500" y="647700"/>
                  </a:lnTo>
                  <a:lnTo>
                    <a:pt x="736600" y="685800"/>
                  </a:lnTo>
                  <a:lnTo>
                    <a:pt x="749300" y="711200"/>
                  </a:lnTo>
                  <a:lnTo>
                    <a:pt x="749300" y="749300"/>
                  </a:lnTo>
                  <a:lnTo>
                    <a:pt x="736600" y="774700"/>
                  </a:lnTo>
                  <a:lnTo>
                    <a:pt x="723900" y="812800"/>
                  </a:lnTo>
                  <a:lnTo>
                    <a:pt x="698500" y="838200"/>
                  </a:lnTo>
                  <a:lnTo>
                    <a:pt x="685800" y="876300"/>
                  </a:lnTo>
                  <a:lnTo>
                    <a:pt x="685800" y="914400"/>
                  </a:lnTo>
                  <a:lnTo>
                    <a:pt x="711200" y="939800"/>
                  </a:lnTo>
                  <a:lnTo>
                    <a:pt x="736600" y="977900"/>
                  </a:lnTo>
                  <a:lnTo>
                    <a:pt x="774700" y="1003300"/>
                  </a:lnTo>
                  <a:lnTo>
                    <a:pt x="800100" y="1028700"/>
                  </a:lnTo>
                  <a:lnTo>
                    <a:pt x="812800" y="1041400"/>
                  </a:lnTo>
                  <a:lnTo>
                    <a:pt x="800100" y="1054100"/>
                  </a:lnTo>
                  <a:lnTo>
                    <a:pt x="787400" y="1066800"/>
                  </a:lnTo>
                  <a:lnTo>
                    <a:pt x="749300" y="1066800"/>
                  </a:lnTo>
                  <a:lnTo>
                    <a:pt x="711200" y="1066800"/>
                  </a:lnTo>
                  <a:lnTo>
                    <a:pt x="698500" y="1066800"/>
                  </a:lnTo>
                  <a:lnTo>
                    <a:pt x="685800" y="1066800"/>
                  </a:lnTo>
                  <a:lnTo>
                    <a:pt x="698500" y="1066800"/>
                  </a:lnTo>
                  <a:lnTo>
                    <a:pt x="800100" y="1092200"/>
                  </a:lnTo>
                  <a:lnTo>
                    <a:pt x="838200" y="1104900"/>
                  </a:lnTo>
                  <a:lnTo>
                    <a:pt x="838200" y="1104900"/>
                  </a:lnTo>
                  <a:lnTo>
                    <a:pt x="850900" y="1104900"/>
                  </a:lnTo>
                  <a:lnTo>
                    <a:pt x="850900" y="1104900"/>
                  </a:lnTo>
                  <a:lnTo>
                    <a:pt x="774700" y="1104900"/>
                  </a:lnTo>
                  <a:lnTo>
                    <a:pt x="723900" y="1104900"/>
                  </a:lnTo>
                  <a:lnTo>
                    <a:pt x="685800" y="1092200"/>
                  </a:lnTo>
                  <a:lnTo>
                    <a:pt x="673100" y="1092200"/>
                  </a:lnTo>
                  <a:lnTo>
                    <a:pt x="660400" y="1092200"/>
                  </a:lnTo>
                  <a:lnTo>
                    <a:pt x="673100" y="1092200"/>
                  </a:lnTo>
                  <a:lnTo>
                    <a:pt x="774700" y="1130300"/>
                  </a:lnTo>
                  <a:lnTo>
                    <a:pt x="825500" y="1143000"/>
                  </a:lnTo>
                  <a:lnTo>
                    <a:pt x="850900" y="1168400"/>
                  </a:lnTo>
                  <a:lnTo>
                    <a:pt x="876300" y="1168400"/>
                  </a:lnTo>
                  <a:lnTo>
                    <a:pt x="889000" y="1181100"/>
                  </a:lnTo>
                  <a:lnTo>
                    <a:pt x="889000" y="1181100"/>
                  </a:lnTo>
                  <a:lnTo>
                    <a:pt x="889000" y="1181100"/>
                  </a:lnTo>
                  <a:lnTo>
                    <a:pt x="901700" y="1168400"/>
                  </a:lnTo>
                  <a:lnTo>
                    <a:pt x="901700" y="1168400"/>
                  </a:lnTo>
                  <a:lnTo>
                    <a:pt x="927100" y="1079500"/>
                  </a:lnTo>
                  <a:lnTo>
                    <a:pt x="927100" y="1028700"/>
                  </a:lnTo>
                  <a:lnTo>
                    <a:pt x="939800" y="990600"/>
                  </a:lnTo>
                  <a:lnTo>
                    <a:pt x="952500" y="939800"/>
                  </a:lnTo>
                  <a:lnTo>
                    <a:pt x="952500" y="876300"/>
                  </a:lnTo>
                  <a:lnTo>
                    <a:pt x="952500" y="825500"/>
                  </a:lnTo>
                  <a:lnTo>
                    <a:pt x="952500" y="774700"/>
                  </a:lnTo>
                  <a:lnTo>
                    <a:pt x="952500" y="711200"/>
                  </a:lnTo>
                  <a:lnTo>
                    <a:pt x="939800" y="647700"/>
                  </a:lnTo>
                  <a:lnTo>
                    <a:pt x="927100" y="596900"/>
                  </a:lnTo>
                  <a:lnTo>
                    <a:pt x="927100" y="533400"/>
                  </a:lnTo>
                  <a:lnTo>
                    <a:pt x="927100" y="482600"/>
                  </a:lnTo>
                  <a:lnTo>
                    <a:pt x="927100" y="431800"/>
                  </a:lnTo>
                  <a:lnTo>
                    <a:pt x="927100" y="381000"/>
                  </a:lnTo>
                  <a:lnTo>
                    <a:pt x="927100" y="355600"/>
                  </a:lnTo>
                  <a:lnTo>
                    <a:pt x="927100" y="317500"/>
                  </a:lnTo>
                  <a:lnTo>
                    <a:pt x="927100" y="304800"/>
                  </a:lnTo>
                  <a:lnTo>
                    <a:pt x="939800" y="292100"/>
                  </a:lnTo>
                  <a:lnTo>
                    <a:pt x="939800" y="292100"/>
                  </a:lnTo>
                  <a:lnTo>
                    <a:pt x="939800" y="292100"/>
                  </a:lnTo>
                  <a:lnTo>
                    <a:pt x="939800" y="304800"/>
                  </a:lnTo>
                  <a:lnTo>
                    <a:pt x="952500" y="368300"/>
                  </a:lnTo>
                  <a:lnTo>
                    <a:pt x="965200" y="419100"/>
                  </a:lnTo>
                  <a:lnTo>
                    <a:pt x="977900" y="469900"/>
                  </a:lnTo>
                  <a:lnTo>
                    <a:pt x="977900" y="533400"/>
                  </a:lnTo>
                  <a:lnTo>
                    <a:pt x="977900" y="584200"/>
                  </a:lnTo>
                  <a:lnTo>
                    <a:pt x="977900" y="647700"/>
                  </a:lnTo>
                  <a:lnTo>
                    <a:pt x="977900" y="711200"/>
                  </a:lnTo>
                  <a:lnTo>
                    <a:pt x="977900" y="762000"/>
                  </a:lnTo>
                  <a:lnTo>
                    <a:pt x="977900" y="825500"/>
                  </a:lnTo>
                  <a:lnTo>
                    <a:pt x="977900" y="889000"/>
                  </a:lnTo>
                  <a:lnTo>
                    <a:pt x="977900" y="939800"/>
                  </a:lnTo>
                  <a:lnTo>
                    <a:pt x="965200" y="990600"/>
                  </a:lnTo>
                  <a:lnTo>
                    <a:pt x="965200" y="1041400"/>
                  </a:lnTo>
                  <a:lnTo>
                    <a:pt x="965200" y="1079500"/>
                  </a:lnTo>
                  <a:lnTo>
                    <a:pt x="965200" y="1117600"/>
                  </a:lnTo>
                  <a:lnTo>
                    <a:pt x="977900" y="1155700"/>
                  </a:lnTo>
                  <a:lnTo>
                    <a:pt x="977900" y="1181100"/>
                  </a:lnTo>
                  <a:lnTo>
                    <a:pt x="977900" y="1206500"/>
                  </a:lnTo>
                  <a:lnTo>
                    <a:pt x="990600" y="1219200"/>
                  </a:lnTo>
                  <a:lnTo>
                    <a:pt x="1003300" y="1231900"/>
                  </a:lnTo>
                  <a:lnTo>
                    <a:pt x="1003300" y="1219200"/>
                  </a:lnTo>
                  <a:lnTo>
                    <a:pt x="990600" y="1130300"/>
                  </a:lnTo>
                  <a:lnTo>
                    <a:pt x="990600" y="1066800"/>
                  </a:lnTo>
                  <a:lnTo>
                    <a:pt x="990600" y="1016000"/>
                  </a:lnTo>
                  <a:lnTo>
                    <a:pt x="990600" y="952500"/>
                  </a:lnTo>
                  <a:lnTo>
                    <a:pt x="990600" y="889000"/>
                  </a:lnTo>
                  <a:lnTo>
                    <a:pt x="990600" y="825500"/>
                  </a:lnTo>
                  <a:lnTo>
                    <a:pt x="990600" y="762000"/>
                  </a:lnTo>
                  <a:lnTo>
                    <a:pt x="990600" y="698500"/>
                  </a:lnTo>
                  <a:lnTo>
                    <a:pt x="990600" y="635000"/>
                  </a:lnTo>
                  <a:lnTo>
                    <a:pt x="990600" y="571500"/>
                  </a:lnTo>
                  <a:lnTo>
                    <a:pt x="1003300" y="520700"/>
                  </a:lnTo>
                  <a:lnTo>
                    <a:pt x="1003300" y="469900"/>
                  </a:lnTo>
                  <a:lnTo>
                    <a:pt x="1003300" y="419100"/>
                  </a:lnTo>
                  <a:lnTo>
                    <a:pt x="1003300" y="368300"/>
                  </a:lnTo>
                  <a:lnTo>
                    <a:pt x="1003300" y="342900"/>
                  </a:lnTo>
                  <a:lnTo>
                    <a:pt x="1003300" y="304800"/>
                  </a:lnTo>
                  <a:lnTo>
                    <a:pt x="1016000" y="266700"/>
                  </a:lnTo>
                  <a:lnTo>
                    <a:pt x="1016000" y="254000"/>
                  </a:lnTo>
                  <a:lnTo>
                    <a:pt x="1016000" y="241300"/>
                  </a:lnTo>
                  <a:lnTo>
                    <a:pt x="1016000" y="228600"/>
                  </a:lnTo>
                  <a:lnTo>
                    <a:pt x="1016000" y="228600"/>
                  </a:lnTo>
                  <a:lnTo>
                    <a:pt x="1016000" y="241300"/>
                  </a:lnTo>
                  <a:lnTo>
                    <a:pt x="1016000" y="254000"/>
                  </a:lnTo>
                  <a:lnTo>
                    <a:pt x="1016000" y="368300"/>
                  </a:lnTo>
                  <a:lnTo>
                    <a:pt x="1016000" y="419100"/>
                  </a:lnTo>
                  <a:lnTo>
                    <a:pt x="1016000" y="469900"/>
                  </a:lnTo>
                  <a:lnTo>
                    <a:pt x="1016000" y="520700"/>
                  </a:lnTo>
                  <a:lnTo>
                    <a:pt x="1016000" y="584200"/>
                  </a:lnTo>
                  <a:lnTo>
                    <a:pt x="1016000" y="635000"/>
                  </a:lnTo>
                  <a:lnTo>
                    <a:pt x="1016000" y="698500"/>
                  </a:lnTo>
                  <a:lnTo>
                    <a:pt x="1016000" y="762000"/>
                  </a:lnTo>
                  <a:lnTo>
                    <a:pt x="1016000" y="812800"/>
                  </a:lnTo>
                  <a:lnTo>
                    <a:pt x="1016000" y="863600"/>
                  </a:lnTo>
                  <a:lnTo>
                    <a:pt x="1003300" y="914400"/>
                  </a:lnTo>
                  <a:lnTo>
                    <a:pt x="1003300" y="939800"/>
                  </a:lnTo>
                  <a:lnTo>
                    <a:pt x="1003300" y="965200"/>
                  </a:lnTo>
                  <a:lnTo>
                    <a:pt x="1003300" y="977900"/>
                  </a:lnTo>
                  <a:lnTo>
                    <a:pt x="1003300" y="977900"/>
                  </a:lnTo>
                  <a:lnTo>
                    <a:pt x="1003300" y="977900"/>
                  </a:lnTo>
                  <a:lnTo>
                    <a:pt x="990600" y="952500"/>
                  </a:lnTo>
                  <a:lnTo>
                    <a:pt x="927100" y="863600"/>
                  </a:lnTo>
                  <a:lnTo>
                    <a:pt x="889000" y="812800"/>
                  </a:lnTo>
                  <a:lnTo>
                    <a:pt x="850900" y="774700"/>
                  </a:lnTo>
                  <a:lnTo>
                    <a:pt x="800100" y="749300"/>
                  </a:lnTo>
                  <a:lnTo>
                    <a:pt x="736600" y="711200"/>
                  </a:lnTo>
                  <a:lnTo>
                    <a:pt x="685800" y="698500"/>
                  </a:lnTo>
                  <a:lnTo>
                    <a:pt x="647700" y="685800"/>
                  </a:lnTo>
                  <a:lnTo>
                    <a:pt x="622300" y="685800"/>
                  </a:lnTo>
                  <a:lnTo>
                    <a:pt x="609600" y="685800"/>
                  </a:lnTo>
                  <a:lnTo>
                    <a:pt x="609600" y="685800"/>
                  </a:lnTo>
                  <a:lnTo>
                    <a:pt x="609600" y="647700"/>
                  </a:lnTo>
                  <a:lnTo>
                    <a:pt x="609600" y="635000"/>
                  </a:lnTo>
                  <a:lnTo>
                    <a:pt x="622300" y="647700"/>
                  </a:lnTo>
                  <a:lnTo>
                    <a:pt x="609600" y="635000"/>
                  </a:lnTo>
                  <a:lnTo>
                    <a:pt x="558800" y="635000"/>
                  </a:lnTo>
                  <a:lnTo>
                    <a:pt x="520700" y="635000"/>
                  </a:lnTo>
                  <a:lnTo>
                    <a:pt x="508000" y="635000"/>
                  </a:lnTo>
                  <a:lnTo>
                    <a:pt x="495300" y="635000"/>
                  </a:lnTo>
                  <a:lnTo>
                    <a:pt x="495300" y="635000"/>
                  </a:lnTo>
                  <a:lnTo>
                    <a:pt x="508000" y="635000"/>
                  </a:lnTo>
                  <a:lnTo>
                    <a:pt x="622300" y="609600"/>
                  </a:lnTo>
                  <a:lnTo>
                    <a:pt x="660400" y="596900"/>
                  </a:lnTo>
                  <a:lnTo>
                    <a:pt x="673100" y="596900"/>
                  </a:lnTo>
                  <a:lnTo>
                    <a:pt x="673100" y="596900"/>
                  </a:lnTo>
                  <a:lnTo>
                    <a:pt x="673100" y="596900"/>
                  </a:lnTo>
                  <a:lnTo>
                    <a:pt x="685800" y="584200"/>
                  </a:lnTo>
                  <a:lnTo>
                    <a:pt x="698500" y="571500"/>
                  </a:lnTo>
                  <a:lnTo>
                    <a:pt x="723900" y="482600"/>
                  </a:lnTo>
                  <a:lnTo>
                    <a:pt x="723900" y="457200"/>
                  </a:lnTo>
                  <a:lnTo>
                    <a:pt x="723900" y="469900"/>
                  </a:lnTo>
                  <a:lnTo>
                    <a:pt x="723900" y="457200"/>
                  </a:lnTo>
                  <a:lnTo>
                    <a:pt x="698500" y="457200"/>
                  </a:lnTo>
                  <a:lnTo>
                    <a:pt x="685800" y="457200"/>
                  </a:lnTo>
                  <a:lnTo>
                    <a:pt x="685800" y="444500"/>
                  </a:lnTo>
                  <a:lnTo>
                    <a:pt x="685800" y="457200"/>
                  </a:lnTo>
                  <a:lnTo>
                    <a:pt x="685800" y="457200"/>
                  </a:lnTo>
                  <a:lnTo>
                    <a:pt x="673100" y="469900"/>
                  </a:lnTo>
                  <a:lnTo>
                    <a:pt x="673100" y="457200"/>
                  </a:lnTo>
                  <a:lnTo>
                    <a:pt x="685800" y="457200"/>
                  </a:lnTo>
                  <a:lnTo>
                    <a:pt x="685800" y="431800"/>
                  </a:lnTo>
                  <a:lnTo>
                    <a:pt x="685800" y="406400"/>
                  </a:lnTo>
                  <a:lnTo>
                    <a:pt x="698500" y="381000"/>
                  </a:lnTo>
                  <a:lnTo>
                    <a:pt x="685800" y="381000"/>
                  </a:lnTo>
                  <a:lnTo>
                    <a:pt x="673100" y="431800"/>
                  </a:lnTo>
                  <a:lnTo>
                    <a:pt x="673100" y="444500"/>
                  </a:lnTo>
                  <a:lnTo>
                    <a:pt x="673100" y="457200"/>
                  </a:lnTo>
                  <a:lnTo>
                    <a:pt x="673100" y="444500"/>
                  </a:lnTo>
                  <a:lnTo>
                    <a:pt x="673100" y="431800"/>
                  </a:lnTo>
                  <a:lnTo>
                    <a:pt x="673100" y="419100"/>
                  </a:lnTo>
                  <a:lnTo>
                    <a:pt x="673100" y="330200"/>
                  </a:lnTo>
                  <a:lnTo>
                    <a:pt x="685800" y="304800"/>
                  </a:lnTo>
                  <a:lnTo>
                    <a:pt x="673100" y="292100"/>
                  </a:lnTo>
                  <a:lnTo>
                    <a:pt x="673100" y="292100"/>
                  </a:lnTo>
                  <a:lnTo>
                    <a:pt x="673100" y="304800"/>
                  </a:lnTo>
                  <a:lnTo>
                    <a:pt x="673100" y="317500"/>
                  </a:lnTo>
                  <a:lnTo>
                    <a:pt x="660400" y="431800"/>
                  </a:lnTo>
                  <a:lnTo>
                    <a:pt x="660400" y="495300"/>
                  </a:lnTo>
                  <a:lnTo>
                    <a:pt x="660400" y="533400"/>
                  </a:lnTo>
                  <a:lnTo>
                    <a:pt x="660400" y="584200"/>
                  </a:lnTo>
                  <a:lnTo>
                    <a:pt x="660400" y="622300"/>
                  </a:lnTo>
                  <a:lnTo>
                    <a:pt x="673100" y="660400"/>
                  </a:lnTo>
                  <a:lnTo>
                    <a:pt x="685800" y="698500"/>
                  </a:lnTo>
                  <a:lnTo>
                    <a:pt x="685800" y="723900"/>
                  </a:lnTo>
                  <a:lnTo>
                    <a:pt x="698500" y="762000"/>
                  </a:lnTo>
                  <a:lnTo>
                    <a:pt x="711200" y="787400"/>
                  </a:lnTo>
                  <a:lnTo>
                    <a:pt x="711200" y="812800"/>
                  </a:lnTo>
                  <a:lnTo>
                    <a:pt x="723900" y="838200"/>
                  </a:lnTo>
                  <a:lnTo>
                    <a:pt x="723900" y="863600"/>
                  </a:lnTo>
                  <a:lnTo>
                    <a:pt x="723900" y="876300"/>
                  </a:lnTo>
                  <a:lnTo>
                    <a:pt x="723900" y="889000"/>
                  </a:lnTo>
                  <a:lnTo>
                    <a:pt x="723900" y="914400"/>
                  </a:lnTo>
                  <a:lnTo>
                    <a:pt x="723900" y="901700"/>
                  </a:lnTo>
                  <a:lnTo>
                    <a:pt x="723900" y="914400"/>
                  </a:lnTo>
                  <a:lnTo>
                    <a:pt x="723900" y="927100"/>
                  </a:lnTo>
                  <a:lnTo>
                    <a:pt x="736600" y="927100"/>
                  </a:lnTo>
                  <a:lnTo>
                    <a:pt x="736600" y="927100"/>
                  </a:lnTo>
                  <a:lnTo>
                    <a:pt x="736600" y="939800"/>
                  </a:lnTo>
                  <a:lnTo>
                    <a:pt x="736600" y="939800"/>
                  </a:lnTo>
                  <a:lnTo>
                    <a:pt x="723900" y="939800"/>
                  </a:lnTo>
                  <a:lnTo>
                    <a:pt x="698500" y="952500"/>
                  </a:lnTo>
                  <a:lnTo>
                    <a:pt x="711200" y="952500"/>
                  </a:lnTo>
                  <a:lnTo>
                    <a:pt x="749300" y="939800"/>
                  </a:lnTo>
                  <a:lnTo>
                    <a:pt x="774700" y="939800"/>
                  </a:lnTo>
                  <a:lnTo>
                    <a:pt x="762000" y="939800"/>
                  </a:lnTo>
                  <a:lnTo>
                    <a:pt x="711200" y="952500"/>
                  </a:lnTo>
                  <a:lnTo>
                    <a:pt x="685800" y="952500"/>
                  </a:lnTo>
                  <a:lnTo>
                    <a:pt x="673100" y="952500"/>
                  </a:lnTo>
                  <a:lnTo>
                    <a:pt x="660400" y="952500"/>
                  </a:lnTo>
                  <a:lnTo>
                    <a:pt x="660400" y="952500"/>
                  </a:lnTo>
                  <a:lnTo>
                    <a:pt x="698500" y="939800"/>
                  </a:lnTo>
                  <a:lnTo>
                    <a:pt x="723900" y="939800"/>
                  </a:lnTo>
                  <a:lnTo>
                    <a:pt x="736600" y="939800"/>
                  </a:lnTo>
                  <a:lnTo>
                    <a:pt x="749300" y="939800"/>
                  </a:lnTo>
                  <a:lnTo>
                    <a:pt x="736600" y="939800"/>
                  </a:lnTo>
                  <a:lnTo>
                    <a:pt x="736600" y="939800"/>
                  </a:lnTo>
                  <a:lnTo>
                    <a:pt x="660400" y="939800"/>
                  </a:lnTo>
                  <a:lnTo>
                    <a:pt x="647700" y="927100"/>
                  </a:lnTo>
                  <a:lnTo>
                    <a:pt x="635000" y="939800"/>
                  </a:lnTo>
                  <a:lnTo>
                    <a:pt x="647700" y="927100"/>
                  </a:lnTo>
                  <a:lnTo>
                    <a:pt x="660400" y="927100"/>
                  </a:lnTo>
                  <a:lnTo>
                    <a:pt x="673100" y="927100"/>
                  </a:lnTo>
                  <a:lnTo>
                    <a:pt x="698500" y="914400"/>
                  </a:lnTo>
                  <a:lnTo>
                    <a:pt x="723900" y="914400"/>
                  </a:lnTo>
                  <a:lnTo>
                    <a:pt x="698500" y="914400"/>
                  </a:lnTo>
                  <a:lnTo>
                    <a:pt x="660400" y="914400"/>
                  </a:lnTo>
                  <a:lnTo>
                    <a:pt x="635000" y="914400"/>
                  </a:lnTo>
                  <a:lnTo>
                    <a:pt x="622300" y="914400"/>
                  </a:lnTo>
                  <a:lnTo>
                    <a:pt x="635000" y="914400"/>
                  </a:lnTo>
                  <a:lnTo>
                    <a:pt x="635000" y="914400"/>
                  </a:lnTo>
                  <a:lnTo>
                    <a:pt x="660400" y="914400"/>
                  </a:lnTo>
                  <a:lnTo>
                    <a:pt x="673100" y="927100"/>
                  </a:lnTo>
                  <a:lnTo>
                    <a:pt x="673100" y="927100"/>
                  </a:lnTo>
                  <a:lnTo>
                    <a:pt x="685800" y="927100"/>
                  </a:lnTo>
                  <a:lnTo>
                    <a:pt x="698500" y="952500"/>
                  </a:lnTo>
                  <a:lnTo>
                    <a:pt x="723900" y="965200"/>
                  </a:lnTo>
                  <a:lnTo>
                    <a:pt x="660400" y="977900"/>
                  </a:lnTo>
                  <a:lnTo>
                    <a:pt x="622300" y="977900"/>
                  </a:lnTo>
                  <a:lnTo>
                    <a:pt x="609600" y="977900"/>
                  </a:lnTo>
                  <a:lnTo>
                    <a:pt x="571500" y="977900"/>
                  </a:lnTo>
                  <a:lnTo>
                    <a:pt x="558800" y="977900"/>
                  </a:lnTo>
                  <a:lnTo>
                    <a:pt x="546100" y="977900"/>
                  </a:lnTo>
                  <a:lnTo>
                    <a:pt x="546100" y="977900"/>
                  </a:lnTo>
                  <a:lnTo>
                    <a:pt x="546100" y="977900"/>
                  </a:lnTo>
                  <a:lnTo>
                    <a:pt x="546100" y="965200"/>
                  </a:lnTo>
                  <a:lnTo>
                    <a:pt x="546100" y="965200"/>
                  </a:lnTo>
                  <a:lnTo>
                    <a:pt x="457200" y="952500"/>
                  </a:lnTo>
                  <a:lnTo>
                    <a:pt x="406400" y="952500"/>
                  </a:lnTo>
                  <a:lnTo>
                    <a:pt x="381000" y="939800"/>
                  </a:lnTo>
                  <a:lnTo>
                    <a:pt x="355600" y="939800"/>
                  </a:lnTo>
                  <a:lnTo>
                    <a:pt x="342900" y="939800"/>
                  </a:lnTo>
                  <a:lnTo>
                    <a:pt x="330200" y="939800"/>
                  </a:lnTo>
                  <a:lnTo>
                    <a:pt x="342900" y="939800"/>
                  </a:lnTo>
                  <a:lnTo>
                    <a:pt x="393700" y="927100"/>
                  </a:lnTo>
                  <a:lnTo>
                    <a:pt x="406400" y="927100"/>
                  </a:lnTo>
                  <a:lnTo>
                    <a:pt x="406400" y="927100"/>
                  </a:lnTo>
                  <a:lnTo>
                    <a:pt x="406400" y="927100"/>
                  </a:lnTo>
                  <a:lnTo>
                    <a:pt x="330200" y="927100"/>
                  </a:lnTo>
                  <a:lnTo>
                    <a:pt x="279400" y="927100"/>
                  </a:lnTo>
                  <a:lnTo>
                    <a:pt x="241300" y="927100"/>
                  </a:lnTo>
                  <a:lnTo>
                    <a:pt x="215900" y="927100"/>
                  </a:lnTo>
                  <a:lnTo>
                    <a:pt x="228600" y="927100"/>
                  </a:lnTo>
                  <a:lnTo>
                    <a:pt x="279400" y="927100"/>
                  </a:lnTo>
                  <a:lnTo>
                    <a:pt x="292100" y="914400"/>
                  </a:lnTo>
                  <a:lnTo>
                    <a:pt x="279400" y="927100"/>
                  </a:lnTo>
                  <a:lnTo>
                    <a:pt x="177800" y="927100"/>
                  </a:lnTo>
                  <a:lnTo>
                    <a:pt x="139700" y="927100"/>
                  </a:lnTo>
                  <a:lnTo>
                    <a:pt x="127000" y="927100"/>
                  </a:lnTo>
                  <a:lnTo>
                    <a:pt x="114300" y="927100"/>
                  </a:lnTo>
                  <a:lnTo>
                    <a:pt x="127000" y="927100"/>
                  </a:lnTo>
                  <a:lnTo>
                    <a:pt x="127000" y="927100"/>
                  </a:lnTo>
                  <a:lnTo>
                    <a:pt x="215900" y="952500"/>
                  </a:lnTo>
                  <a:lnTo>
                    <a:pt x="228600" y="952500"/>
                  </a:lnTo>
                  <a:lnTo>
                    <a:pt x="228600" y="952500"/>
                  </a:lnTo>
                  <a:lnTo>
                    <a:pt x="165100" y="977900"/>
                  </a:lnTo>
                  <a:lnTo>
                    <a:pt x="139700" y="990600"/>
                  </a:lnTo>
                  <a:lnTo>
                    <a:pt x="152400" y="990600"/>
                  </a:lnTo>
                  <a:lnTo>
                    <a:pt x="279400" y="1003300"/>
                  </a:lnTo>
                  <a:lnTo>
                    <a:pt x="330200" y="1016000"/>
                  </a:lnTo>
                  <a:lnTo>
                    <a:pt x="368300" y="1028700"/>
                  </a:lnTo>
                  <a:lnTo>
                    <a:pt x="393700" y="1041400"/>
                  </a:lnTo>
                  <a:lnTo>
                    <a:pt x="393700" y="1041400"/>
                  </a:lnTo>
                  <a:lnTo>
                    <a:pt x="393700" y="1041400"/>
                  </a:lnTo>
                  <a:lnTo>
                    <a:pt x="355600" y="1054100"/>
                  </a:lnTo>
                  <a:lnTo>
                    <a:pt x="342900" y="1054100"/>
                  </a:lnTo>
                  <a:lnTo>
                    <a:pt x="355600" y="1054100"/>
                  </a:lnTo>
                  <a:lnTo>
                    <a:pt x="355600" y="1054100"/>
                  </a:lnTo>
                  <a:lnTo>
                    <a:pt x="381000" y="1054100"/>
                  </a:lnTo>
                  <a:lnTo>
                    <a:pt x="482600" y="1066800"/>
                  </a:lnTo>
                  <a:lnTo>
                    <a:pt x="520700" y="1066800"/>
                  </a:lnTo>
                  <a:lnTo>
                    <a:pt x="546100" y="1079500"/>
                  </a:lnTo>
                  <a:lnTo>
                    <a:pt x="533400" y="1079500"/>
                  </a:lnTo>
                  <a:lnTo>
                    <a:pt x="546100" y="1079500"/>
                  </a:lnTo>
                  <a:lnTo>
                    <a:pt x="558800" y="1092200"/>
                  </a:lnTo>
                  <a:lnTo>
                    <a:pt x="685800" y="1104900"/>
                  </a:lnTo>
                </a:path>
              </a:pathLst>
            </a:custGeom>
            <a:ln w="76200" cap="flat" cmpd="sng" algn="ctr">
              <a:solidFill>
                <a:srgbClr val="FF00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3" name="Vrije vorm 342"/>
            <p:cNvSpPr/>
            <p:nvPr/>
          </p:nvSpPr>
          <p:spPr>
            <a:xfrm>
              <a:off x="393700" y="4495800"/>
              <a:ext cx="25401" cy="622301"/>
            </a:xfrm>
            <a:custGeom>
              <a:avLst/>
              <a:gdLst/>
              <a:ahLst/>
              <a:cxnLst/>
              <a:rect l="0" t="0" r="0" b="0"/>
              <a:pathLst>
                <a:path w="25401" h="622301">
                  <a:moveTo>
                    <a:pt x="0" y="0"/>
                  </a:moveTo>
                  <a:lnTo>
                    <a:pt x="12700" y="50800"/>
                  </a:lnTo>
                  <a:lnTo>
                    <a:pt x="12700" y="88900"/>
                  </a:lnTo>
                  <a:lnTo>
                    <a:pt x="12700" y="101600"/>
                  </a:lnTo>
                  <a:lnTo>
                    <a:pt x="0" y="139700"/>
                  </a:lnTo>
                  <a:lnTo>
                    <a:pt x="0" y="165100"/>
                  </a:lnTo>
                  <a:lnTo>
                    <a:pt x="12700" y="215900"/>
                  </a:lnTo>
                  <a:lnTo>
                    <a:pt x="12700" y="254000"/>
                  </a:lnTo>
                  <a:lnTo>
                    <a:pt x="12700" y="279400"/>
                  </a:lnTo>
                  <a:lnTo>
                    <a:pt x="12700" y="330200"/>
                  </a:lnTo>
                  <a:lnTo>
                    <a:pt x="12700" y="368300"/>
                  </a:lnTo>
                  <a:lnTo>
                    <a:pt x="12700" y="406400"/>
                  </a:lnTo>
                  <a:lnTo>
                    <a:pt x="12700" y="444500"/>
                  </a:lnTo>
                  <a:lnTo>
                    <a:pt x="12700" y="482600"/>
                  </a:lnTo>
                  <a:lnTo>
                    <a:pt x="12700" y="508000"/>
                  </a:lnTo>
                  <a:lnTo>
                    <a:pt x="12700" y="546100"/>
                  </a:lnTo>
                  <a:lnTo>
                    <a:pt x="12700" y="558800"/>
                  </a:lnTo>
                  <a:lnTo>
                    <a:pt x="12700" y="584200"/>
                  </a:lnTo>
                  <a:lnTo>
                    <a:pt x="12700" y="596900"/>
                  </a:lnTo>
                  <a:lnTo>
                    <a:pt x="12700" y="609600"/>
                  </a:lnTo>
                  <a:lnTo>
                    <a:pt x="25400" y="622300"/>
                  </a:lnTo>
                  <a:lnTo>
                    <a:pt x="25400" y="622300"/>
                  </a:lnTo>
                </a:path>
              </a:pathLst>
            </a:custGeom>
            <a:ln w="76200" cap="flat" cmpd="sng" algn="ctr">
              <a:solidFill>
                <a:srgbClr val="FF00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4" name="Vrije vorm 343"/>
            <p:cNvSpPr/>
            <p:nvPr/>
          </p:nvSpPr>
          <p:spPr>
            <a:xfrm>
              <a:off x="254000" y="5003800"/>
              <a:ext cx="279401" cy="254001"/>
            </a:xfrm>
            <a:custGeom>
              <a:avLst/>
              <a:gdLst/>
              <a:ahLst/>
              <a:cxnLst/>
              <a:rect l="0" t="0" r="0" b="0"/>
              <a:pathLst>
                <a:path w="279401" h="254001">
                  <a:moveTo>
                    <a:pt x="0" y="0"/>
                  </a:moveTo>
                  <a:lnTo>
                    <a:pt x="0" y="12700"/>
                  </a:lnTo>
                  <a:lnTo>
                    <a:pt x="12700" y="12700"/>
                  </a:lnTo>
                  <a:lnTo>
                    <a:pt x="38100" y="76200"/>
                  </a:lnTo>
                  <a:lnTo>
                    <a:pt x="38100" y="101600"/>
                  </a:lnTo>
                  <a:lnTo>
                    <a:pt x="50800" y="127000"/>
                  </a:lnTo>
                  <a:lnTo>
                    <a:pt x="63500" y="152400"/>
                  </a:lnTo>
                  <a:lnTo>
                    <a:pt x="76200" y="177800"/>
                  </a:lnTo>
                  <a:lnTo>
                    <a:pt x="88900" y="203200"/>
                  </a:lnTo>
                  <a:lnTo>
                    <a:pt x="114300" y="228600"/>
                  </a:lnTo>
                  <a:lnTo>
                    <a:pt x="127000" y="241300"/>
                  </a:lnTo>
                  <a:lnTo>
                    <a:pt x="139700" y="241300"/>
                  </a:lnTo>
                  <a:lnTo>
                    <a:pt x="139700" y="254000"/>
                  </a:lnTo>
                  <a:lnTo>
                    <a:pt x="165100" y="228600"/>
                  </a:lnTo>
                  <a:lnTo>
                    <a:pt x="190500" y="215900"/>
                  </a:lnTo>
                  <a:lnTo>
                    <a:pt x="190500" y="203200"/>
                  </a:lnTo>
                  <a:lnTo>
                    <a:pt x="215900" y="177800"/>
                  </a:lnTo>
                  <a:lnTo>
                    <a:pt x="215900" y="152400"/>
                  </a:lnTo>
                  <a:lnTo>
                    <a:pt x="228600" y="114300"/>
                  </a:lnTo>
                  <a:lnTo>
                    <a:pt x="228600" y="101600"/>
                  </a:lnTo>
                  <a:lnTo>
                    <a:pt x="241300" y="76200"/>
                  </a:lnTo>
                  <a:lnTo>
                    <a:pt x="266700" y="63500"/>
                  </a:lnTo>
                  <a:lnTo>
                    <a:pt x="266700" y="50800"/>
                  </a:lnTo>
                  <a:lnTo>
                    <a:pt x="266700" y="50800"/>
                  </a:lnTo>
                  <a:lnTo>
                    <a:pt x="279400" y="25400"/>
                  </a:lnTo>
                </a:path>
              </a:pathLst>
            </a:custGeom>
            <a:ln w="76200" cap="flat" cmpd="sng" algn="ctr">
              <a:solidFill>
                <a:srgbClr val="FF00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5" name="Vrije vorm 344"/>
            <p:cNvSpPr/>
            <p:nvPr/>
          </p:nvSpPr>
          <p:spPr>
            <a:xfrm>
              <a:off x="723900" y="4229100"/>
              <a:ext cx="279401" cy="152401"/>
            </a:xfrm>
            <a:custGeom>
              <a:avLst/>
              <a:gdLst/>
              <a:ahLst/>
              <a:cxnLst/>
              <a:rect l="0" t="0" r="0" b="0"/>
              <a:pathLst>
                <a:path w="279401" h="152401">
                  <a:moveTo>
                    <a:pt x="0" y="12700"/>
                  </a:moveTo>
                  <a:lnTo>
                    <a:pt x="12700" y="0"/>
                  </a:lnTo>
                  <a:lnTo>
                    <a:pt x="12700" y="12700"/>
                  </a:lnTo>
                  <a:lnTo>
                    <a:pt x="12700" y="12700"/>
                  </a:lnTo>
                  <a:lnTo>
                    <a:pt x="12700" y="25400"/>
                  </a:lnTo>
                  <a:lnTo>
                    <a:pt x="0" y="101600"/>
                  </a:lnTo>
                  <a:lnTo>
                    <a:pt x="0" y="127000"/>
                  </a:lnTo>
                  <a:lnTo>
                    <a:pt x="0" y="139700"/>
                  </a:lnTo>
                  <a:lnTo>
                    <a:pt x="12700" y="139700"/>
                  </a:lnTo>
                  <a:lnTo>
                    <a:pt x="0" y="139700"/>
                  </a:lnTo>
                  <a:lnTo>
                    <a:pt x="12700" y="127000"/>
                  </a:lnTo>
                  <a:lnTo>
                    <a:pt x="12700" y="127000"/>
                  </a:lnTo>
                  <a:lnTo>
                    <a:pt x="38100" y="50800"/>
                  </a:lnTo>
                  <a:lnTo>
                    <a:pt x="38100" y="12700"/>
                  </a:lnTo>
                  <a:lnTo>
                    <a:pt x="63500" y="12700"/>
                  </a:lnTo>
                  <a:lnTo>
                    <a:pt x="50800" y="12700"/>
                  </a:lnTo>
                  <a:lnTo>
                    <a:pt x="63500" y="0"/>
                  </a:lnTo>
                  <a:lnTo>
                    <a:pt x="101600" y="38100"/>
                  </a:lnTo>
                  <a:lnTo>
                    <a:pt x="114300" y="63500"/>
                  </a:lnTo>
                  <a:lnTo>
                    <a:pt x="127000" y="88900"/>
                  </a:lnTo>
                  <a:lnTo>
                    <a:pt x="127000" y="114300"/>
                  </a:lnTo>
                  <a:lnTo>
                    <a:pt x="127000" y="139700"/>
                  </a:lnTo>
                  <a:lnTo>
                    <a:pt x="127000" y="152400"/>
                  </a:lnTo>
                  <a:lnTo>
                    <a:pt x="127000" y="139700"/>
                  </a:lnTo>
                  <a:lnTo>
                    <a:pt x="127000" y="127000"/>
                  </a:lnTo>
                  <a:lnTo>
                    <a:pt x="127000" y="114300"/>
                  </a:lnTo>
                  <a:lnTo>
                    <a:pt x="152400" y="38100"/>
                  </a:lnTo>
                  <a:lnTo>
                    <a:pt x="177800" y="25400"/>
                  </a:lnTo>
                  <a:lnTo>
                    <a:pt x="190500" y="25400"/>
                  </a:lnTo>
                  <a:lnTo>
                    <a:pt x="177800" y="12700"/>
                  </a:lnTo>
                  <a:lnTo>
                    <a:pt x="190500" y="12700"/>
                  </a:lnTo>
                  <a:lnTo>
                    <a:pt x="228600" y="63500"/>
                  </a:lnTo>
                  <a:lnTo>
                    <a:pt x="254000" y="76200"/>
                  </a:lnTo>
                  <a:lnTo>
                    <a:pt x="254000" y="101600"/>
                  </a:lnTo>
                  <a:lnTo>
                    <a:pt x="266700" y="127000"/>
                  </a:lnTo>
                  <a:lnTo>
                    <a:pt x="279400" y="139700"/>
                  </a:lnTo>
                  <a:lnTo>
                    <a:pt x="279400" y="152400"/>
                  </a:lnTo>
                </a:path>
              </a:pathLst>
            </a:custGeom>
            <a:ln w="762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6" name="Vrije vorm 345"/>
            <p:cNvSpPr/>
            <p:nvPr/>
          </p:nvSpPr>
          <p:spPr>
            <a:xfrm>
              <a:off x="1092200" y="42926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63500"/>
                  </a:lnTo>
                  <a:lnTo>
                    <a:pt x="0" y="88900"/>
                  </a:lnTo>
                  <a:lnTo>
                    <a:pt x="12700" y="101600"/>
                  </a:lnTo>
                  <a:lnTo>
                    <a:pt x="12700" y="101600"/>
                  </a:lnTo>
                </a:path>
              </a:pathLst>
            </a:custGeom>
            <a:ln w="762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7" name="Vrije vorm 346"/>
            <p:cNvSpPr/>
            <p:nvPr/>
          </p:nvSpPr>
          <p:spPr>
            <a:xfrm>
              <a:off x="1092200" y="41402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762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8" name="Vrije vorm 347"/>
            <p:cNvSpPr/>
            <p:nvPr/>
          </p:nvSpPr>
          <p:spPr>
            <a:xfrm>
              <a:off x="1168400" y="4241800"/>
              <a:ext cx="190501" cy="139701"/>
            </a:xfrm>
            <a:custGeom>
              <a:avLst/>
              <a:gdLst/>
              <a:ahLst/>
              <a:cxnLst/>
              <a:rect l="0" t="0" r="0" b="0"/>
              <a:pathLst>
                <a:path w="190501" h="139701">
                  <a:moveTo>
                    <a:pt x="0" y="38100"/>
                  </a:moveTo>
                  <a:lnTo>
                    <a:pt x="12700" y="38100"/>
                  </a:lnTo>
                  <a:lnTo>
                    <a:pt x="12700" y="88900"/>
                  </a:lnTo>
                  <a:lnTo>
                    <a:pt x="12700" y="114300"/>
                  </a:lnTo>
                  <a:lnTo>
                    <a:pt x="25400" y="127000"/>
                  </a:lnTo>
                  <a:lnTo>
                    <a:pt x="25400" y="114300"/>
                  </a:lnTo>
                  <a:lnTo>
                    <a:pt x="25400" y="101600"/>
                  </a:lnTo>
                  <a:lnTo>
                    <a:pt x="38100" y="88900"/>
                  </a:lnTo>
                  <a:lnTo>
                    <a:pt x="50800" y="12700"/>
                  </a:lnTo>
                  <a:lnTo>
                    <a:pt x="63500" y="0"/>
                  </a:lnTo>
                  <a:lnTo>
                    <a:pt x="88900" y="0"/>
                  </a:lnTo>
                  <a:lnTo>
                    <a:pt x="76200" y="0"/>
                  </a:lnTo>
                  <a:lnTo>
                    <a:pt x="88900" y="0"/>
                  </a:lnTo>
                  <a:lnTo>
                    <a:pt x="127000" y="50800"/>
                  </a:lnTo>
                  <a:lnTo>
                    <a:pt x="139700" y="88900"/>
                  </a:lnTo>
                  <a:lnTo>
                    <a:pt x="152400" y="114300"/>
                  </a:lnTo>
                  <a:lnTo>
                    <a:pt x="152400" y="127000"/>
                  </a:lnTo>
                  <a:lnTo>
                    <a:pt x="165100" y="139700"/>
                  </a:lnTo>
                  <a:lnTo>
                    <a:pt x="152400" y="139700"/>
                  </a:lnTo>
                  <a:lnTo>
                    <a:pt x="190500" y="127000"/>
                  </a:lnTo>
                </a:path>
              </a:pathLst>
            </a:custGeom>
            <a:ln w="762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9" name="Vrije vorm 348"/>
            <p:cNvSpPr/>
            <p:nvPr/>
          </p:nvSpPr>
          <p:spPr>
            <a:xfrm>
              <a:off x="1397000" y="4127500"/>
              <a:ext cx="558801" cy="279401"/>
            </a:xfrm>
            <a:custGeom>
              <a:avLst/>
              <a:gdLst/>
              <a:ahLst/>
              <a:cxnLst/>
              <a:rect l="0" t="0" r="0" b="0"/>
              <a:pathLst>
                <a:path w="558801" h="279401">
                  <a:moveTo>
                    <a:pt x="88900" y="139700"/>
                  </a:moveTo>
                  <a:lnTo>
                    <a:pt x="63500" y="139700"/>
                  </a:lnTo>
                  <a:lnTo>
                    <a:pt x="63500" y="139700"/>
                  </a:lnTo>
                  <a:lnTo>
                    <a:pt x="63500" y="139700"/>
                  </a:lnTo>
                  <a:lnTo>
                    <a:pt x="0" y="177800"/>
                  </a:lnTo>
                  <a:lnTo>
                    <a:pt x="0" y="203200"/>
                  </a:lnTo>
                  <a:lnTo>
                    <a:pt x="0" y="228600"/>
                  </a:lnTo>
                  <a:lnTo>
                    <a:pt x="12700" y="241300"/>
                  </a:lnTo>
                  <a:lnTo>
                    <a:pt x="38100" y="241300"/>
                  </a:lnTo>
                  <a:lnTo>
                    <a:pt x="63500" y="228600"/>
                  </a:lnTo>
                  <a:lnTo>
                    <a:pt x="76200" y="215900"/>
                  </a:lnTo>
                  <a:lnTo>
                    <a:pt x="101600" y="190500"/>
                  </a:lnTo>
                  <a:lnTo>
                    <a:pt x="101600" y="165100"/>
                  </a:lnTo>
                  <a:lnTo>
                    <a:pt x="101600" y="127000"/>
                  </a:lnTo>
                  <a:lnTo>
                    <a:pt x="101600" y="76200"/>
                  </a:lnTo>
                  <a:lnTo>
                    <a:pt x="88900" y="50800"/>
                  </a:lnTo>
                  <a:lnTo>
                    <a:pt x="88900" y="25400"/>
                  </a:lnTo>
                  <a:lnTo>
                    <a:pt x="76200" y="0"/>
                  </a:lnTo>
                  <a:lnTo>
                    <a:pt x="76200" y="0"/>
                  </a:lnTo>
                  <a:lnTo>
                    <a:pt x="76200" y="12700"/>
                  </a:lnTo>
                  <a:lnTo>
                    <a:pt x="101600" y="76200"/>
                  </a:lnTo>
                  <a:lnTo>
                    <a:pt x="101600" y="127000"/>
                  </a:lnTo>
                  <a:lnTo>
                    <a:pt x="101600" y="165100"/>
                  </a:lnTo>
                  <a:lnTo>
                    <a:pt x="114300" y="190500"/>
                  </a:lnTo>
                  <a:lnTo>
                    <a:pt x="127000" y="228600"/>
                  </a:lnTo>
                  <a:lnTo>
                    <a:pt x="152400" y="241300"/>
                  </a:lnTo>
                  <a:lnTo>
                    <a:pt x="190500" y="254000"/>
                  </a:lnTo>
                  <a:lnTo>
                    <a:pt x="228600" y="254000"/>
                  </a:lnTo>
                  <a:lnTo>
                    <a:pt x="254000" y="241300"/>
                  </a:lnTo>
                  <a:lnTo>
                    <a:pt x="279400" y="228600"/>
                  </a:lnTo>
                  <a:lnTo>
                    <a:pt x="279400" y="203200"/>
                  </a:lnTo>
                  <a:lnTo>
                    <a:pt x="279400" y="177800"/>
                  </a:lnTo>
                  <a:lnTo>
                    <a:pt x="266700" y="165100"/>
                  </a:lnTo>
                  <a:lnTo>
                    <a:pt x="241300" y="139700"/>
                  </a:lnTo>
                  <a:lnTo>
                    <a:pt x="228600" y="139700"/>
                  </a:lnTo>
                  <a:lnTo>
                    <a:pt x="203200" y="152400"/>
                  </a:lnTo>
                  <a:lnTo>
                    <a:pt x="190500" y="165100"/>
                  </a:lnTo>
                  <a:lnTo>
                    <a:pt x="190500" y="190500"/>
                  </a:lnTo>
                  <a:lnTo>
                    <a:pt x="190500" y="215900"/>
                  </a:lnTo>
                  <a:lnTo>
                    <a:pt x="215900" y="241300"/>
                  </a:lnTo>
                  <a:lnTo>
                    <a:pt x="241300" y="254000"/>
                  </a:lnTo>
                  <a:lnTo>
                    <a:pt x="279400" y="279400"/>
                  </a:lnTo>
                  <a:lnTo>
                    <a:pt x="317500" y="279400"/>
                  </a:lnTo>
                  <a:lnTo>
                    <a:pt x="355600" y="254000"/>
                  </a:lnTo>
                  <a:lnTo>
                    <a:pt x="368300" y="228600"/>
                  </a:lnTo>
                  <a:lnTo>
                    <a:pt x="381000" y="203200"/>
                  </a:lnTo>
                  <a:lnTo>
                    <a:pt x="393700" y="177800"/>
                  </a:lnTo>
                  <a:lnTo>
                    <a:pt x="393700" y="152400"/>
                  </a:lnTo>
                  <a:lnTo>
                    <a:pt x="393700" y="139700"/>
                  </a:lnTo>
                  <a:lnTo>
                    <a:pt x="393700" y="139700"/>
                  </a:lnTo>
                  <a:lnTo>
                    <a:pt x="393700" y="215900"/>
                  </a:lnTo>
                  <a:lnTo>
                    <a:pt x="406400" y="241300"/>
                  </a:lnTo>
                  <a:lnTo>
                    <a:pt x="406400" y="266700"/>
                  </a:lnTo>
                  <a:lnTo>
                    <a:pt x="406400" y="279400"/>
                  </a:lnTo>
                  <a:lnTo>
                    <a:pt x="406400" y="279400"/>
                  </a:lnTo>
                  <a:lnTo>
                    <a:pt x="406400" y="279400"/>
                  </a:lnTo>
                  <a:lnTo>
                    <a:pt x="406400" y="266700"/>
                  </a:lnTo>
                  <a:lnTo>
                    <a:pt x="431800" y="190500"/>
                  </a:lnTo>
                  <a:lnTo>
                    <a:pt x="457200" y="165100"/>
                  </a:lnTo>
                  <a:lnTo>
                    <a:pt x="469900" y="139700"/>
                  </a:lnTo>
                  <a:lnTo>
                    <a:pt x="508000" y="139700"/>
                  </a:lnTo>
                  <a:lnTo>
                    <a:pt x="533400" y="139700"/>
                  </a:lnTo>
                  <a:lnTo>
                    <a:pt x="558800" y="152400"/>
                  </a:lnTo>
                </a:path>
              </a:pathLst>
            </a:custGeom>
            <a:ln w="762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0" name="Vrije vorm 349"/>
            <p:cNvSpPr/>
            <p:nvPr/>
          </p:nvSpPr>
          <p:spPr>
            <a:xfrm>
              <a:off x="495300" y="5638800"/>
              <a:ext cx="139701" cy="977901"/>
            </a:xfrm>
            <a:custGeom>
              <a:avLst/>
              <a:gdLst/>
              <a:ahLst/>
              <a:cxnLst/>
              <a:rect l="0" t="0" r="0" b="0"/>
              <a:pathLst>
                <a:path w="139701" h="977901">
                  <a:moveTo>
                    <a:pt x="0" y="0"/>
                  </a:moveTo>
                  <a:lnTo>
                    <a:pt x="12700" y="88900"/>
                  </a:lnTo>
                  <a:lnTo>
                    <a:pt x="25400" y="152400"/>
                  </a:lnTo>
                  <a:lnTo>
                    <a:pt x="25400" y="215900"/>
                  </a:lnTo>
                  <a:lnTo>
                    <a:pt x="38100" y="292100"/>
                  </a:lnTo>
                  <a:lnTo>
                    <a:pt x="50800" y="393700"/>
                  </a:lnTo>
                  <a:lnTo>
                    <a:pt x="50800" y="482600"/>
                  </a:lnTo>
                  <a:lnTo>
                    <a:pt x="63500" y="571500"/>
                  </a:lnTo>
                  <a:lnTo>
                    <a:pt x="63500" y="673100"/>
                  </a:lnTo>
                  <a:lnTo>
                    <a:pt x="88900" y="762000"/>
                  </a:lnTo>
                  <a:lnTo>
                    <a:pt x="101600" y="838200"/>
                  </a:lnTo>
                  <a:lnTo>
                    <a:pt x="101600" y="901700"/>
                  </a:lnTo>
                  <a:lnTo>
                    <a:pt x="114300" y="952500"/>
                  </a:lnTo>
                  <a:lnTo>
                    <a:pt x="139700" y="977900"/>
                  </a:lnTo>
                  <a:lnTo>
                    <a:pt x="127000" y="977900"/>
                  </a:lnTo>
                  <a:lnTo>
                    <a:pt x="139700" y="977900"/>
                  </a:lnTo>
                </a:path>
              </a:pathLst>
            </a:custGeom>
            <a:ln w="1524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1" name="Vrije vorm 350"/>
            <p:cNvSpPr/>
            <p:nvPr/>
          </p:nvSpPr>
          <p:spPr>
            <a:xfrm>
              <a:off x="812800" y="5676900"/>
              <a:ext cx="114301" cy="952501"/>
            </a:xfrm>
            <a:custGeom>
              <a:avLst/>
              <a:gdLst/>
              <a:ahLst/>
              <a:cxnLst/>
              <a:rect l="0" t="0" r="0" b="0"/>
              <a:pathLst>
                <a:path w="114301" h="952501">
                  <a:moveTo>
                    <a:pt x="0" y="1270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700" y="50800"/>
                  </a:lnTo>
                  <a:lnTo>
                    <a:pt x="25400" y="88900"/>
                  </a:lnTo>
                  <a:lnTo>
                    <a:pt x="25400" y="127000"/>
                  </a:lnTo>
                  <a:lnTo>
                    <a:pt x="25400" y="190500"/>
                  </a:lnTo>
                  <a:lnTo>
                    <a:pt x="38100" y="254000"/>
                  </a:lnTo>
                  <a:lnTo>
                    <a:pt x="38100" y="317500"/>
                  </a:lnTo>
                  <a:lnTo>
                    <a:pt x="50800" y="406400"/>
                  </a:lnTo>
                  <a:lnTo>
                    <a:pt x="50800" y="482600"/>
                  </a:lnTo>
                  <a:lnTo>
                    <a:pt x="63500" y="571500"/>
                  </a:lnTo>
                  <a:lnTo>
                    <a:pt x="76200" y="660400"/>
                  </a:lnTo>
                  <a:lnTo>
                    <a:pt x="76200" y="749300"/>
                  </a:lnTo>
                  <a:lnTo>
                    <a:pt x="88900" y="825500"/>
                  </a:lnTo>
                  <a:lnTo>
                    <a:pt x="101600" y="876300"/>
                  </a:lnTo>
                  <a:lnTo>
                    <a:pt x="114300" y="927100"/>
                  </a:lnTo>
                  <a:lnTo>
                    <a:pt x="114300" y="939800"/>
                  </a:lnTo>
                  <a:lnTo>
                    <a:pt x="114300" y="952500"/>
                  </a:lnTo>
                  <a:lnTo>
                    <a:pt x="114300" y="939800"/>
                  </a:lnTo>
                </a:path>
              </a:pathLst>
            </a:custGeom>
            <a:ln w="1524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2" name="Vrije vorm 351"/>
            <p:cNvSpPr/>
            <p:nvPr/>
          </p:nvSpPr>
          <p:spPr>
            <a:xfrm>
              <a:off x="1244600" y="5702300"/>
              <a:ext cx="139701" cy="889001"/>
            </a:xfrm>
            <a:custGeom>
              <a:avLst/>
              <a:gdLst/>
              <a:ahLst/>
              <a:cxnLst/>
              <a:rect l="0" t="0" r="0" b="0"/>
              <a:pathLst>
                <a:path w="139701" h="889001">
                  <a:moveTo>
                    <a:pt x="0" y="0"/>
                  </a:moveTo>
                  <a:lnTo>
                    <a:pt x="12700" y="38100"/>
                  </a:lnTo>
                  <a:lnTo>
                    <a:pt x="25400" y="88900"/>
                  </a:lnTo>
                  <a:lnTo>
                    <a:pt x="38100" y="152400"/>
                  </a:lnTo>
                  <a:lnTo>
                    <a:pt x="38100" y="215900"/>
                  </a:lnTo>
                  <a:lnTo>
                    <a:pt x="38100" y="292100"/>
                  </a:lnTo>
                  <a:lnTo>
                    <a:pt x="38100" y="368300"/>
                  </a:lnTo>
                  <a:lnTo>
                    <a:pt x="50800" y="457200"/>
                  </a:lnTo>
                  <a:lnTo>
                    <a:pt x="50800" y="533400"/>
                  </a:lnTo>
                  <a:lnTo>
                    <a:pt x="63500" y="609600"/>
                  </a:lnTo>
                  <a:lnTo>
                    <a:pt x="76200" y="685800"/>
                  </a:lnTo>
                  <a:lnTo>
                    <a:pt x="88900" y="762000"/>
                  </a:lnTo>
                  <a:lnTo>
                    <a:pt x="101600" y="825500"/>
                  </a:lnTo>
                  <a:lnTo>
                    <a:pt x="114300" y="863600"/>
                  </a:lnTo>
                  <a:lnTo>
                    <a:pt x="127000" y="889000"/>
                  </a:lnTo>
                  <a:lnTo>
                    <a:pt x="127000" y="889000"/>
                  </a:lnTo>
                  <a:lnTo>
                    <a:pt x="139700" y="889000"/>
                  </a:lnTo>
                </a:path>
              </a:pathLst>
            </a:custGeom>
            <a:ln w="1524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3" name="Vrije vorm 352"/>
            <p:cNvSpPr/>
            <p:nvPr/>
          </p:nvSpPr>
          <p:spPr>
            <a:xfrm>
              <a:off x="1727200" y="5791200"/>
              <a:ext cx="127001" cy="990601"/>
            </a:xfrm>
            <a:custGeom>
              <a:avLst/>
              <a:gdLst/>
              <a:ahLst/>
              <a:cxnLst/>
              <a:rect l="0" t="0" r="0" b="0"/>
              <a:pathLst>
                <a:path w="127001" h="990601">
                  <a:moveTo>
                    <a:pt x="0" y="0"/>
                  </a:moveTo>
                  <a:lnTo>
                    <a:pt x="0" y="0"/>
                  </a:lnTo>
                  <a:lnTo>
                    <a:pt x="25400" y="101600"/>
                  </a:lnTo>
                  <a:lnTo>
                    <a:pt x="38100" y="165100"/>
                  </a:lnTo>
                  <a:lnTo>
                    <a:pt x="38100" y="228600"/>
                  </a:lnTo>
                  <a:lnTo>
                    <a:pt x="50800" y="304800"/>
                  </a:lnTo>
                  <a:lnTo>
                    <a:pt x="50800" y="368300"/>
                  </a:lnTo>
                  <a:lnTo>
                    <a:pt x="50800" y="457200"/>
                  </a:lnTo>
                  <a:lnTo>
                    <a:pt x="50800" y="533400"/>
                  </a:lnTo>
                  <a:lnTo>
                    <a:pt x="63500" y="622300"/>
                  </a:lnTo>
                  <a:lnTo>
                    <a:pt x="76200" y="711200"/>
                  </a:lnTo>
                  <a:lnTo>
                    <a:pt x="88900" y="800100"/>
                  </a:lnTo>
                  <a:lnTo>
                    <a:pt x="101600" y="863600"/>
                  </a:lnTo>
                  <a:lnTo>
                    <a:pt x="114300" y="927100"/>
                  </a:lnTo>
                  <a:lnTo>
                    <a:pt x="114300" y="965200"/>
                  </a:lnTo>
                  <a:lnTo>
                    <a:pt x="127000" y="977900"/>
                  </a:lnTo>
                  <a:lnTo>
                    <a:pt x="127000" y="990600"/>
                  </a:lnTo>
                </a:path>
              </a:pathLst>
            </a:custGeom>
            <a:ln w="1524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4" name="Vrije vorm 353"/>
            <p:cNvSpPr/>
            <p:nvPr/>
          </p:nvSpPr>
          <p:spPr>
            <a:xfrm>
              <a:off x="152400" y="5676900"/>
              <a:ext cx="1765301" cy="101601"/>
            </a:xfrm>
            <a:custGeom>
              <a:avLst/>
              <a:gdLst/>
              <a:ahLst/>
              <a:cxnLst/>
              <a:rect l="0" t="0" r="0" b="0"/>
              <a:pathLst>
                <a:path w="1765301" h="101601">
                  <a:moveTo>
                    <a:pt x="1765300" y="88900"/>
                  </a:moveTo>
                  <a:lnTo>
                    <a:pt x="1765300" y="101600"/>
                  </a:lnTo>
                  <a:lnTo>
                    <a:pt x="1765300" y="88900"/>
                  </a:lnTo>
                  <a:lnTo>
                    <a:pt x="1752600" y="88900"/>
                  </a:lnTo>
                  <a:lnTo>
                    <a:pt x="1638300" y="76200"/>
                  </a:lnTo>
                  <a:lnTo>
                    <a:pt x="1562100" y="63500"/>
                  </a:lnTo>
                  <a:lnTo>
                    <a:pt x="1485900" y="63500"/>
                  </a:lnTo>
                  <a:lnTo>
                    <a:pt x="1409700" y="63500"/>
                  </a:lnTo>
                  <a:lnTo>
                    <a:pt x="1320800" y="63500"/>
                  </a:lnTo>
                  <a:lnTo>
                    <a:pt x="1231900" y="63500"/>
                  </a:lnTo>
                  <a:lnTo>
                    <a:pt x="1143000" y="50800"/>
                  </a:lnTo>
                  <a:lnTo>
                    <a:pt x="1028700" y="50800"/>
                  </a:lnTo>
                  <a:lnTo>
                    <a:pt x="914400" y="38100"/>
                  </a:lnTo>
                  <a:lnTo>
                    <a:pt x="812800" y="25400"/>
                  </a:lnTo>
                  <a:lnTo>
                    <a:pt x="698500" y="25400"/>
                  </a:lnTo>
                  <a:lnTo>
                    <a:pt x="596900" y="25400"/>
                  </a:lnTo>
                  <a:lnTo>
                    <a:pt x="482600" y="25400"/>
                  </a:lnTo>
                  <a:lnTo>
                    <a:pt x="381000" y="12700"/>
                  </a:lnTo>
                  <a:lnTo>
                    <a:pt x="279400" y="12700"/>
                  </a:lnTo>
                  <a:lnTo>
                    <a:pt x="177800" y="0"/>
                  </a:lnTo>
                  <a:lnTo>
                    <a:pt x="101600" y="0"/>
                  </a:lnTo>
                  <a:lnTo>
                    <a:pt x="50800" y="0"/>
                  </a:lnTo>
                  <a:lnTo>
                    <a:pt x="12700" y="12700"/>
                  </a:lnTo>
                  <a:lnTo>
                    <a:pt x="0" y="12700"/>
                  </a:lnTo>
                  <a:lnTo>
                    <a:pt x="0" y="25400"/>
                  </a:lnTo>
                  <a:lnTo>
                    <a:pt x="0" y="38100"/>
                  </a:lnTo>
                </a:path>
              </a:pathLst>
            </a:custGeom>
            <a:ln w="1524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5" name="Vrije vorm 354"/>
            <p:cNvSpPr/>
            <p:nvPr/>
          </p:nvSpPr>
          <p:spPr>
            <a:xfrm>
              <a:off x="241300" y="6692900"/>
              <a:ext cx="1739901" cy="76201"/>
            </a:xfrm>
            <a:custGeom>
              <a:avLst/>
              <a:gdLst/>
              <a:ahLst/>
              <a:cxnLst/>
              <a:rect l="0" t="0" r="0" b="0"/>
              <a:pathLst>
                <a:path w="1739901" h="76201">
                  <a:moveTo>
                    <a:pt x="1739900" y="76200"/>
                  </a:moveTo>
                  <a:lnTo>
                    <a:pt x="1701800" y="76200"/>
                  </a:lnTo>
                  <a:lnTo>
                    <a:pt x="1663700" y="76200"/>
                  </a:lnTo>
                  <a:lnTo>
                    <a:pt x="1625600" y="76200"/>
                  </a:lnTo>
                  <a:lnTo>
                    <a:pt x="1574800" y="76200"/>
                  </a:lnTo>
                  <a:lnTo>
                    <a:pt x="1524000" y="63500"/>
                  </a:lnTo>
                  <a:lnTo>
                    <a:pt x="1460500" y="63500"/>
                  </a:lnTo>
                  <a:lnTo>
                    <a:pt x="1384300" y="63500"/>
                  </a:lnTo>
                  <a:lnTo>
                    <a:pt x="1295400" y="50800"/>
                  </a:lnTo>
                  <a:lnTo>
                    <a:pt x="1206500" y="38100"/>
                  </a:lnTo>
                  <a:lnTo>
                    <a:pt x="1092200" y="38100"/>
                  </a:lnTo>
                  <a:lnTo>
                    <a:pt x="990600" y="25400"/>
                  </a:lnTo>
                  <a:lnTo>
                    <a:pt x="863600" y="12700"/>
                  </a:lnTo>
                  <a:lnTo>
                    <a:pt x="749300" y="0"/>
                  </a:lnTo>
                  <a:lnTo>
                    <a:pt x="635000" y="0"/>
                  </a:lnTo>
                  <a:lnTo>
                    <a:pt x="520700" y="0"/>
                  </a:lnTo>
                  <a:lnTo>
                    <a:pt x="419100" y="0"/>
                  </a:lnTo>
                  <a:lnTo>
                    <a:pt x="330200" y="0"/>
                  </a:lnTo>
                  <a:lnTo>
                    <a:pt x="241300" y="0"/>
                  </a:lnTo>
                  <a:lnTo>
                    <a:pt x="177800" y="12700"/>
                  </a:lnTo>
                  <a:lnTo>
                    <a:pt x="114300" y="12700"/>
                  </a:lnTo>
                  <a:lnTo>
                    <a:pt x="76200" y="25400"/>
                  </a:lnTo>
                  <a:lnTo>
                    <a:pt x="50800" y="25400"/>
                  </a:lnTo>
                  <a:lnTo>
                    <a:pt x="25400" y="38100"/>
                  </a:lnTo>
                  <a:lnTo>
                    <a:pt x="12700" y="38100"/>
                  </a:lnTo>
                  <a:lnTo>
                    <a:pt x="0" y="38100"/>
                  </a:lnTo>
                  <a:lnTo>
                    <a:pt x="0" y="38100"/>
                  </a:lnTo>
                </a:path>
              </a:pathLst>
            </a:custGeom>
            <a:ln w="1524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6" name="Vrije vorm 355"/>
            <p:cNvSpPr/>
            <p:nvPr/>
          </p:nvSpPr>
          <p:spPr>
            <a:xfrm>
              <a:off x="939800" y="6070600"/>
              <a:ext cx="241301" cy="76201"/>
            </a:xfrm>
            <a:custGeom>
              <a:avLst/>
              <a:gdLst/>
              <a:ahLst/>
              <a:cxnLst/>
              <a:rect l="0" t="0" r="0" b="0"/>
              <a:pathLst>
                <a:path w="241301" h="76201">
                  <a:moveTo>
                    <a:pt x="0" y="50800"/>
                  </a:moveTo>
                  <a:lnTo>
                    <a:pt x="0" y="50800"/>
                  </a:lnTo>
                  <a:lnTo>
                    <a:pt x="0" y="38100"/>
                  </a:lnTo>
                  <a:lnTo>
                    <a:pt x="12700" y="25400"/>
                  </a:lnTo>
                  <a:lnTo>
                    <a:pt x="25400" y="12700"/>
                  </a:lnTo>
                  <a:lnTo>
                    <a:pt x="50800" y="12700"/>
                  </a:lnTo>
                  <a:lnTo>
                    <a:pt x="63500" y="12700"/>
                  </a:lnTo>
                  <a:lnTo>
                    <a:pt x="76200" y="0"/>
                  </a:lnTo>
                  <a:lnTo>
                    <a:pt x="101600" y="0"/>
                  </a:lnTo>
                  <a:lnTo>
                    <a:pt x="114300" y="0"/>
                  </a:lnTo>
                  <a:lnTo>
                    <a:pt x="127000" y="0"/>
                  </a:lnTo>
                  <a:lnTo>
                    <a:pt x="152400" y="12700"/>
                  </a:lnTo>
                  <a:lnTo>
                    <a:pt x="165100" y="12700"/>
                  </a:lnTo>
                  <a:lnTo>
                    <a:pt x="177800" y="25400"/>
                  </a:lnTo>
                  <a:lnTo>
                    <a:pt x="190500" y="25400"/>
                  </a:lnTo>
                  <a:lnTo>
                    <a:pt x="215900" y="50800"/>
                  </a:lnTo>
                  <a:lnTo>
                    <a:pt x="228600" y="50800"/>
                  </a:lnTo>
                  <a:lnTo>
                    <a:pt x="241300" y="63500"/>
                  </a:lnTo>
                  <a:lnTo>
                    <a:pt x="241300" y="76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7" name="Vrije vorm 356"/>
            <p:cNvSpPr/>
            <p:nvPr/>
          </p:nvSpPr>
          <p:spPr>
            <a:xfrm>
              <a:off x="939800" y="6299200"/>
              <a:ext cx="279401" cy="139701"/>
            </a:xfrm>
            <a:custGeom>
              <a:avLst/>
              <a:gdLst/>
              <a:ahLst/>
              <a:cxnLst/>
              <a:rect l="0" t="0" r="0" b="0"/>
              <a:pathLst>
                <a:path w="279401" h="139701">
                  <a:moveTo>
                    <a:pt x="12700" y="0"/>
                  </a:moveTo>
                  <a:lnTo>
                    <a:pt x="12700" y="12700"/>
                  </a:lnTo>
                  <a:lnTo>
                    <a:pt x="12700" y="12700"/>
                  </a:lnTo>
                  <a:lnTo>
                    <a:pt x="12700" y="25400"/>
                  </a:lnTo>
                  <a:lnTo>
                    <a:pt x="0" y="25400"/>
                  </a:lnTo>
                  <a:lnTo>
                    <a:pt x="0" y="25400"/>
                  </a:lnTo>
                  <a:lnTo>
                    <a:pt x="25400" y="76200"/>
                  </a:lnTo>
                  <a:lnTo>
                    <a:pt x="38100" y="76200"/>
                  </a:lnTo>
                  <a:lnTo>
                    <a:pt x="63500" y="114300"/>
                  </a:lnTo>
                  <a:lnTo>
                    <a:pt x="88900" y="127000"/>
                  </a:lnTo>
                  <a:lnTo>
                    <a:pt x="114300" y="127000"/>
                  </a:lnTo>
                  <a:lnTo>
                    <a:pt x="127000" y="139700"/>
                  </a:lnTo>
                  <a:lnTo>
                    <a:pt x="152400" y="139700"/>
                  </a:lnTo>
                  <a:lnTo>
                    <a:pt x="165100" y="139700"/>
                  </a:lnTo>
                  <a:lnTo>
                    <a:pt x="190500" y="139700"/>
                  </a:lnTo>
                  <a:lnTo>
                    <a:pt x="215900" y="139700"/>
                  </a:lnTo>
                  <a:lnTo>
                    <a:pt x="228600" y="139700"/>
                  </a:lnTo>
                  <a:lnTo>
                    <a:pt x="241300" y="127000"/>
                  </a:lnTo>
                  <a:lnTo>
                    <a:pt x="254000" y="127000"/>
                  </a:lnTo>
                  <a:lnTo>
                    <a:pt x="266700" y="114300"/>
                  </a:lnTo>
                  <a:lnTo>
                    <a:pt x="279400" y="114300"/>
                  </a:lnTo>
                  <a:lnTo>
                    <a:pt x="266700" y="114300"/>
                  </a:lnTo>
                  <a:lnTo>
                    <a:pt x="279400" y="114300"/>
                  </a:lnTo>
                  <a:lnTo>
                    <a:pt x="279400" y="88900"/>
                  </a:lnTo>
                  <a:lnTo>
                    <a:pt x="279400" y="88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8" name="Vrije vorm 357"/>
            <p:cNvSpPr/>
            <p:nvPr/>
          </p:nvSpPr>
          <p:spPr>
            <a:xfrm>
              <a:off x="1016000" y="61849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1270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12700"/>
                  </a:lnTo>
                  <a:lnTo>
                    <a:pt x="0" y="38100"/>
                  </a:lnTo>
                  <a:lnTo>
                    <a:pt x="12700" y="50800"/>
                  </a:lnTo>
                  <a:lnTo>
                    <a:pt x="12700" y="63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9" name="Vrije vorm 358"/>
            <p:cNvSpPr/>
            <p:nvPr/>
          </p:nvSpPr>
          <p:spPr>
            <a:xfrm>
              <a:off x="1092200" y="61976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12700"/>
                  </a:lnTo>
                  <a:lnTo>
                    <a:pt x="0" y="12700"/>
                  </a:lnTo>
                  <a:lnTo>
                    <a:pt x="12700" y="50800"/>
                  </a:lnTo>
                  <a:lnTo>
                    <a:pt x="12700" y="63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0" name="Vrije vorm 359"/>
            <p:cNvSpPr/>
            <p:nvPr/>
          </p:nvSpPr>
          <p:spPr>
            <a:xfrm>
              <a:off x="1016000" y="633730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0"/>
                  </a:moveTo>
                  <a:lnTo>
                    <a:pt x="0" y="12700"/>
                  </a:lnTo>
                  <a:lnTo>
                    <a:pt x="25400" y="25400"/>
                  </a:lnTo>
                  <a:lnTo>
                    <a:pt x="38100" y="38100"/>
                  </a:lnTo>
                  <a:lnTo>
                    <a:pt x="38100" y="38100"/>
                  </a:lnTo>
                  <a:lnTo>
                    <a:pt x="88900" y="38100"/>
                  </a:lnTo>
                  <a:lnTo>
                    <a:pt x="101600" y="38100"/>
                  </a:lnTo>
                  <a:lnTo>
                    <a:pt x="101600" y="38100"/>
                  </a:lnTo>
                  <a:lnTo>
                    <a:pt x="101600" y="38100"/>
                  </a:lnTo>
                  <a:lnTo>
                    <a:pt x="139700" y="12700"/>
                  </a:lnTo>
                  <a:lnTo>
                    <a:pt x="139700" y="12700"/>
                  </a:lnTo>
                  <a:lnTo>
                    <a:pt x="1397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1" name="Vrije vorm 360"/>
            <p:cNvSpPr/>
            <p:nvPr/>
          </p:nvSpPr>
          <p:spPr>
            <a:xfrm>
              <a:off x="1066800" y="64770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12700"/>
                  </a:lnTo>
                  <a:lnTo>
                    <a:pt x="12700" y="12700"/>
                  </a:lnTo>
                  <a:lnTo>
                    <a:pt x="12700" y="38100"/>
                  </a:lnTo>
                  <a:lnTo>
                    <a:pt x="0" y="38100"/>
                  </a:lnTo>
                  <a:lnTo>
                    <a:pt x="12700" y="50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2" name="Vrije vorm 361"/>
            <p:cNvSpPr/>
            <p:nvPr/>
          </p:nvSpPr>
          <p:spPr>
            <a:xfrm>
              <a:off x="977900" y="6350000"/>
              <a:ext cx="190501" cy="63501"/>
            </a:xfrm>
            <a:custGeom>
              <a:avLst/>
              <a:gdLst/>
              <a:ahLst/>
              <a:cxnLst/>
              <a:rect l="0" t="0" r="0" b="0"/>
              <a:pathLst>
                <a:path w="190501" h="63501">
                  <a:moveTo>
                    <a:pt x="0" y="38100"/>
                  </a:moveTo>
                  <a:lnTo>
                    <a:pt x="0" y="25400"/>
                  </a:lnTo>
                  <a:lnTo>
                    <a:pt x="12700" y="12700"/>
                  </a:lnTo>
                  <a:lnTo>
                    <a:pt x="12700" y="12700"/>
                  </a:lnTo>
                  <a:lnTo>
                    <a:pt x="12700" y="12700"/>
                  </a:lnTo>
                  <a:lnTo>
                    <a:pt x="38100" y="12700"/>
                  </a:lnTo>
                  <a:lnTo>
                    <a:pt x="38100" y="0"/>
                  </a:lnTo>
                  <a:lnTo>
                    <a:pt x="50800" y="12700"/>
                  </a:lnTo>
                  <a:lnTo>
                    <a:pt x="50800" y="12700"/>
                  </a:lnTo>
                  <a:lnTo>
                    <a:pt x="63500" y="12700"/>
                  </a:lnTo>
                  <a:lnTo>
                    <a:pt x="76200" y="25400"/>
                  </a:lnTo>
                  <a:lnTo>
                    <a:pt x="76200" y="38100"/>
                  </a:lnTo>
                  <a:lnTo>
                    <a:pt x="88900" y="50800"/>
                  </a:lnTo>
                  <a:lnTo>
                    <a:pt x="101600" y="38100"/>
                  </a:lnTo>
                  <a:lnTo>
                    <a:pt x="127000" y="38100"/>
                  </a:lnTo>
                  <a:lnTo>
                    <a:pt x="127000" y="25400"/>
                  </a:lnTo>
                  <a:lnTo>
                    <a:pt x="127000" y="25400"/>
                  </a:lnTo>
                  <a:lnTo>
                    <a:pt x="139700" y="25400"/>
                  </a:lnTo>
                  <a:lnTo>
                    <a:pt x="152400" y="25400"/>
                  </a:lnTo>
                  <a:lnTo>
                    <a:pt x="165100" y="38100"/>
                  </a:lnTo>
                  <a:lnTo>
                    <a:pt x="177800" y="38100"/>
                  </a:lnTo>
                  <a:lnTo>
                    <a:pt x="177800" y="38100"/>
                  </a:lnTo>
                  <a:lnTo>
                    <a:pt x="190500" y="50800"/>
                  </a:lnTo>
                  <a:lnTo>
                    <a:pt x="190500" y="63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3" name="Vrije vorm 362"/>
            <p:cNvSpPr/>
            <p:nvPr/>
          </p:nvSpPr>
          <p:spPr>
            <a:xfrm>
              <a:off x="1130300" y="6477000"/>
              <a:ext cx="38101" cy="101601"/>
            </a:xfrm>
            <a:custGeom>
              <a:avLst/>
              <a:gdLst/>
              <a:ahLst/>
              <a:cxnLst/>
              <a:rect l="0" t="0" r="0" b="0"/>
              <a:pathLst>
                <a:path w="38101" h="101601">
                  <a:moveTo>
                    <a:pt x="0" y="0"/>
                  </a:moveTo>
                  <a:lnTo>
                    <a:pt x="0" y="12700"/>
                  </a:lnTo>
                  <a:lnTo>
                    <a:pt x="0" y="12700"/>
                  </a:lnTo>
                  <a:lnTo>
                    <a:pt x="0" y="25400"/>
                  </a:lnTo>
                  <a:lnTo>
                    <a:pt x="38100" y="88900"/>
                  </a:lnTo>
                  <a:lnTo>
                    <a:pt x="38100" y="101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4" name="Vrije vorm 363"/>
            <p:cNvSpPr/>
            <p:nvPr/>
          </p:nvSpPr>
          <p:spPr>
            <a:xfrm>
              <a:off x="723900" y="4508500"/>
              <a:ext cx="1219201" cy="38101"/>
            </a:xfrm>
            <a:custGeom>
              <a:avLst/>
              <a:gdLst/>
              <a:ahLst/>
              <a:cxnLst/>
              <a:rect l="0" t="0" r="0" b="0"/>
              <a:pathLst>
                <a:path w="1219201" h="38101">
                  <a:moveTo>
                    <a:pt x="0" y="0"/>
                  </a:moveTo>
                  <a:lnTo>
                    <a:pt x="38100" y="0"/>
                  </a:lnTo>
                  <a:lnTo>
                    <a:pt x="63500" y="12700"/>
                  </a:lnTo>
                  <a:lnTo>
                    <a:pt x="88900" y="12700"/>
                  </a:lnTo>
                  <a:lnTo>
                    <a:pt x="127000" y="12700"/>
                  </a:lnTo>
                  <a:lnTo>
                    <a:pt x="165100" y="12700"/>
                  </a:lnTo>
                  <a:lnTo>
                    <a:pt x="203200" y="25400"/>
                  </a:lnTo>
                  <a:lnTo>
                    <a:pt x="266700" y="25400"/>
                  </a:lnTo>
                  <a:lnTo>
                    <a:pt x="317500" y="25400"/>
                  </a:lnTo>
                  <a:lnTo>
                    <a:pt x="368300" y="25400"/>
                  </a:lnTo>
                  <a:lnTo>
                    <a:pt x="431800" y="25400"/>
                  </a:lnTo>
                  <a:lnTo>
                    <a:pt x="495300" y="25400"/>
                  </a:lnTo>
                  <a:lnTo>
                    <a:pt x="571500" y="25400"/>
                  </a:lnTo>
                  <a:lnTo>
                    <a:pt x="622300" y="25400"/>
                  </a:lnTo>
                  <a:lnTo>
                    <a:pt x="698500" y="25400"/>
                  </a:lnTo>
                  <a:lnTo>
                    <a:pt x="762000" y="25400"/>
                  </a:lnTo>
                  <a:lnTo>
                    <a:pt x="838200" y="25400"/>
                  </a:lnTo>
                  <a:lnTo>
                    <a:pt x="901700" y="25400"/>
                  </a:lnTo>
                  <a:lnTo>
                    <a:pt x="952500" y="25400"/>
                  </a:lnTo>
                  <a:lnTo>
                    <a:pt x="1003300" y="25400"/>
                  </a:lnTo>
                  <a:lnTo>
                    <a:pt x="1054100" y="25400"/>
                  </a:lnTo>
                  <a:lnTo>
                    <a:pt x="1092200" y="25400"/>
                  </a:lnTo>
                  <a:lnTo>
                    <a:pt x="1143000" y="25400"/>
                  </a:lnTo>
                  <a:lnTo>
                    <a:pt x="1181100" y="25400"/>
                  </a:lnTo>
                  <a:lnTo>
                    <a:pt x="1206500" y="25400"/>
                  </a:lnTo>
                  <a:lnTo>
                    <a:pt x="1219200" y="38100"/>
                  </a:lnTo>
                  <a:lnTo>
                    <a:pt x="1219200" y="25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5" name="Vrije vorm 364"/>
            <p:cNvSpPr/>
            <p:nvPr/>
          </p:nvSpPr>
          <p:spPr>
            <a:xfrm>
              <a:off x="863600" y="4610100"/>
              <a:ext cx="914401" cy="25401"/>
            </a:xfrm>
            <a:custGeom>
              <a:avLst/>
              <a:gdLst/>
              <a:ahLst/>
              <a:cxnLst/>
              <a:rect l="0" t="0" r="0" b="0"/>
              <a:pathLst>
                <a:path w="914401" h="2540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88900" y="0"/>
                  </a:lnTo>
                  <a:lnTo>
                    <a:pt x="152400" y="0"/>
                  </a:lnTo>
                  <a:lnTo>
                    <a:pt x="203200" y="0"/>
                  </a:lnTo>
                  <a:lnTo>
                    <a:pt x="266700" y="0"/>
                  </a:lnTo>
                  <a:lnTo>
                    <a:pt x="342900" y="0"/>
                  </a:lnTo>
                  <a:lnTo>
                    <a:pt x="393700" y="0"/>
                  </a:lnTo>
                  <a:lnTo>
                    <a:pt x="469900" y="0"/>
                  </a:lnTo>
                  <a:lnTo>
                    <a:pt x="533400" y="12700"/>
                  </a:lnTo>
                  <a:lnTo>
                    <a:pt x="609600" y="12700"/>
                  </a:lnTo>
                  <a:lnTo>
                    <a:pt x="673100" y="12700"/>
                  </a:lnTo>
                  <a:lnTo>
                    <a:pt x="723900" y="12700"/>
                  </a:lnTo>
                  <a:lnTo>
                    <a:pt x="774700" y="12700"/>
                  </a:lnTo>
                  <a:lnTo>
                    <a:pt x="825500" y="12700"/>
                  </a:lnTo>
                  <a:lnTo>
                    <a:pt x="863600" y="12700"/>
                  </a:lnTo>
                  <a:lnTo>
                    <a:pt x="889000" y="12700"/>
                  </a:lnTo>
                  <a:lnTo>
                    <a:pt x="914400" y="25400"/>
                  </a:lnTo>
                  <a:lnTo>
                    <a:pt x="914400" y="25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6" name="Vrije vorm 365"/>
            <p:cNvSpPr/>
            <p:nvPr/>
          </p:nvSpPr>
          <p:spPr>
            <a:xfrm>
              <a:off x="6692900" y="4114800"/>
              <a:ext cx="190501" cy="317501"/>
            </a:xfrm>
            <a:custGeom>
              <a:avLst/>
              <a:gdLst/>
              <a:ahLst/>
              <a:cxnLst/>
              <a:rect l="0" t="0" r="0" b="0"/>
              <a:pathLst>
                <a:path w="190501" h="317501">
                  <a:moveTo>
                    <a:pt x="0" y="38100"/>
                  </a:moveTo>
                  <a:lnTo>
                    <a:pt x="0" y="50800"/>
                  </a:lnTo>
                  <a:lnTo>
                    <a:pt x="0" y="63500"/>
                  </a:lnTo>
                  <a:lnTo>
                    <a:pt x="0" y="76200"/>
                  </a:lnTo>
                  <a:lnTo>
                    <a:pt x="0" y="190500"/>
                  </a:lnTo>
                  <a:lnTo>
                    <a:pt x="0" y="241300"/>
                  </a:lnTo>
                  <a:lnTo>
                    <a:pt x="12700" y="266700"/>
                  </a:lnTo>
                  <a:lnTo>
                    <a:pt x="12700" y="304800"/>
                  </a:lnTo>
                  <a:lnTo>
                    <a:pt x="0" y="317500"/>
                  </a:lnTo>
                  <a:lnTo>
                    <a:pt x="12700" y="317500"/>
                  </a:lnTo>
                  <a:lnTo>
                    <a:pt x="0" y="317500"/>
                  </a:lnTo>
                  <a:lnTo>
                    <a:pt x="0" y="304800"/>
                  </a:lnTo>
                  <a:lnTo>
                    <a:pt x="0" y="190500"/>
                  </a:lnTo>
                  <a:lnTo>
                    <a:pt x="0" y="139700"/>
                  </a:lnTo>
                  <a:lnTo>
                    <a:pt x="0" y="88900"/>
                  </a:lnTo>
                  <a:lnTo>
                    <a:pt x="12700" y="63500"/>
                  </a:lnTo>
                  <a:lnTo>
                    <a:pt x="25400" y="25400"/>
                  </a:lnTo>
                  <a:lnTo>
                    <a:pt x="50800" y="12700"/>
                  </a:lnTo>
                  <a:lnTo>
                    <a:pt x="76200" y="12700"/>
                  </a:lnTo>
                  <a:lnTo>
                    <a:pt x="101600" y="0"/>
                  </a:lnTo>
                  <a:lnTo>
                    <a:pt x="127000" y="12700"/>
                  </a:lnTo>
                  <a:lnTo>
                    <a:pt x="152400" y="12700"/>
                  </a:lnTo>
                  <a:lnTo>
                    <a:pt x="177800" y="25400"/>
                  </a:lnTo>
                  <a:lnTo>
                    <a:pt x="190500" y="38100"/>
                  </a:lnTo>
                  <a:lnTo>
                    <a:pt x="190500" y="25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7" name="Vrije vorm 366"/>
            <p:cNvSpPr/>
            <p:nvPr/>
          </p:nvSpPr>
          <p:spPr>
            <a:xfrm>
              <a:off x="6946900" y="4216400"/>
              <a:ext cx="241301" cy="228601"/>
            </a:xfrm>
            <a:custGeom>
              <a:avLst/>
              <a:gdLst/>
              <a:ahLst/>
              <a:cxnLst/>
              <a:rect l="0" t="0" r="0" b="0"/>
              <a:pathLst>
                <a:path w="241301" h="228601">
                  <a:moveTo>
                    <a:pt x="12700" y="139700"/>
                  </a:moveTo>
                  <a:lnTo>
                    <a:pt x="76200" y="114300"/>
                  </a:lnTo>
                  <a:lnTo>
                    <a:pt x="114300" y="101600"/>
                  </a:lnTo>
                  <a:lnTo>
                    <a:pt x="152400" y="88900"/>
                  </a:lnTo>
                  <a:lnTo>
                    <a:pt x="165100" y="76200"/>
                  </a:lnTo>
                  <a:lnTo>
                    <a:pt x="190500" y="50800"/>
                  </a:lnTo>
                  <a:lnTo>
                    <a:pt x="190500" y="38100"/>
                  </a:lnTo>
                  <a:lnTo>
                    <a:pt x="177800" y="25400"/>
                  </a:lnTo>
                  <a:lnTo>
                    <a:pt x="165100" y="0"/>
                  </a:lnTo>
                  <a:lnTo>
                    <a:pt x="139700" y="0"/>
                  </a:lnTo>
                  <a:lnTo>
                    <a:pt x="101600" y="0"/>
                  </a:lnTo>
                  <a:lnTo>
                    <a:pt x="63500" y="0"/>
                  </a:lnTo>
                  <a:lnTo>
                    <a:pt x="38100" y="25400"/>
                  </a:lnTo>
                  <a:lnTo>
                    <a:pt x="12700" y="50800"/>
                  </a:lnTo>
                  <a:lnTo>
                    <a:pt x="0" y="76200"/>
                  </a:lnTo>
                  <a:lnTo>
                    <a:pt x="12700" y="114300"/>
                  </a:lnTo>
                  <a:lnTo>
                    <a:pt x="25400" y="152400"/>
                  </a:lnTo>
                  <a:lnTo>
                    <a:pt x="50800" y="177800"/>
                  </a:lnTo>
                  <a:lnTo>
                    <a:pt x="88900" y="203200"/>
                  </a:lnTo>
                  <a:lnTo>
                    <a:pt x="127000" y="215900"/>
                  </a:lnTo>
                  <a:lnTo>
                    <a:pt x="165100" y="228600"/>
                  </a:lnTo>
                  <a:lnTo>
                    <a:pt x="203200" y="228600"/>
                  </a:lnTo>
                  <a:lnTo>
                    <a:pt x="228600" y="228600"/>
                  </a:lnTo>
                  <a:lnTo>
                    <a:pt x="241300" y="215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8" name="Vrije vorm 367"/>
            <p:cNvSpPr/>
            <p:nvPr/>
          </p:nvSpPr>
          <p:spPr>
            <a:xfrm>
              <a:off x="7277100" y="4203700"/>
              <a:ext cx="38101" cy="622301"/>
            </a:xfrm>
            <a:custGeom>
              <a:avLst/>
              <a:gdLst/>
              <a:ahLst/>
              <a:cxnLst/>
              <a:rect l="0" t="0" r="0" b="0"/>
              <a:pathLst>
                <a:path w="38101" h="622301">
                  <a:moveTo>
                    <a:pt x="0" y="0"/>
                  </a:moveTo>
                  <a:lnTo>
                    <a:pt x="12700" y="38100"/>
                  </a:lnTo>
                  <a:lnTo>
                    <a:pt x="12700" y="63500"/>
                  </a:lnTo>
                  <a:lnTo>
                    <a:pt x="12700" y="114300"/>
                  </a:lnTo>
                  <a:lnTo>
                    <a:pt x="12700" y="165100"/>
                  </a:lnTo>
                  <a:lnTo>
                    <a:pt x="12700" y="215900"/>
                  </a:lnTo>
                  <a:lnTo>
                    <a:pt x="12700" y="279400"/>
                  </a:lnTo>
                  <a:lnTo>
                    <a:pt x="12700" y="342900"/>
                  </a:lnTo>
                  <a:lnTo>
                    <a:pt x="12700" y="406400"/>
                  </a:lnTo>
                  <a:lnTo>
                    <a:pt x="12700" y="469900"/>
                  </a:lnTo>
                  <a:lnTo>
                    <a:pt x="25400" y="520700"/>
                  </a:lnTo>
                  <a:lnTo>
                    <a:pt x="25400" y="571500"/>
                  </a:lnTo>
                  <a:lnTo>
                    <a:pt x="38100" y="609600"/>
                  </a:lnTo>
                  <a:lnTo>
                    <a:pt x="38100" y="609600"/>
                  </a:lnTo>
                  <a:lnTo>
                    <a:pt x="38100" y="622300"/>
                  </a:lnTo>
                  <a:lnTo>
                    <a:pt x="38100" y="609600"/>
                  </a:lnTo>
                  <a:lnTo>
                    <a:pt x="25400" y="558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9" name="Vrije vorm 368"/>
            <p:cNvSpPr/>
            <p:nvPr/>
          </p:nvSpPr>
          <p:spPr>
            <a:xfrm>
              <a:off x="7264400" y="4203700"/>
              <a:ext cx="215901" cy="203201"/>
            </a:xfrm>
            <a:custGeom>
              <a:avLst/>
              <a:gdLst/>
              <a:ahLst/>
              <a:cxnLst/>
              <a:rect l="0" t="0" r="0" b="0"/>
              <a:pathLst>
                <a:path w="215901" h="203201">
                  <a:moveTo>
                    <a:pt x="25400" y="50800"/>
                  </a:moveTo>
                  <a:lnTo>
                    <a:pt x="50800" y="12700"/>
                  </a:lnTo>
                  <a:lnTo>
                    <a:pt x="63500" y="12700"/>
                  </a:lnTo>
                  <a:lnTo>
                    <a:pt x="88900" y="0"/>
                  </a:lnTo>
                  <a:lnTo>
                    <a:pt x="114300" y="0"/>
                  </a:lnTo>
                  <a:lnTo>
                    <a:pt x="139700" y="12700"/>
                  </a:lnTo>
                  <a:lnTo>
                    <a:pt x="165100" y="38100"/>
                  </a:lnTo>
                  <a:lnTo>
                    <a:pt x="190500" y="63500"/>
                  </a:lnTo>
                  <a:lnTo>
                    <a:pt x="215900" y="101600"/>
                  </a:lnTo>
                  <a:lnTo>
                    <a:pt x="215900" y="127000"/>
                  </a:lnTo>
                  <a:lnTo>
                    <a:pt x="203200" y="165100"/>
                  </a:lnTo>
                  <a:lnTo>
                    <a:pt x="190500" y="177800"/>
                  </a:lnTo>
                  <a:lnTo>
                    <a:pt x="152400" y="203200"/>
                  </a:lnTo>
                  <a:lnTo>
                    <a:pt x="114300" y="203200"/>
                  </a:lnTo>
                  <a:lnTo>
                    <a:pt x="63500" y="203200"/>
                  </a:lnTo>
                  <a:lnTo>
                    <a:pt x="25400" y="203200"/>
                  </a:lnTo>
                  <a:lnTo>
                    <a:pt x="0" y="190500"/>
                  </a:lnTo>
                  <a:lnTo>
                    <a:pt x="25400" y="152400"/>
                  </a:lnTo>
                  <a:lnTo>
                    <a:pt x="25400" y="152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0" name="Vrije vorm 369"/>
            <p:cNvSpPr/>
            <p:nvPr/>
          </p:nvSpPr>
          <p:spPr>
            <a:xfrm>
              <a:off x="7531100" y="4203700"/>
              <a:ext cx="228601" cy="266701"/>
            </a:xfrm>
            <a:custGeom>
              <a:avLst/>
              <a:gdLst/>
              <a:ahLst/>
              <a:cxnLst/>
              <a:rect l="0" t="0" r="0" b="0"/>
              <a:pathLst>
                <a:path w="228601" h="266701">
                  <a:moveTo>
                    <a:pt x="88900" y="12700"/>
                  </a:moveTo>
                  <a:lnTo>
                    <a:pt x="88900" y="12700"/>
                  </a:lnTo>
                  <a:lnTo>
                    <a:pt x="25400" y="63500"/>
                  </a:lnTo>
                  <a:lnTo>
                    <a:pt x="0" y="101600"/>
                  </a:lnTo>
                  <a:lnTo>
                    <a:pt x="0" y="127000"/>
                  </a:lnTo>
                  <a:lnTo>
                    <a:pt x="0" y="165100"/>
                  </a:lnTo>
                  <a:lnTo>
                    <a:pt x="25400" y="203200"/>
                  </a:lnTo>
                  <a:lnTo>
                    <a:pt x="63500" y="228600"/>
                  </a:lnTo>
                  <a:lnTo>
                    <a:pt x="101600" y="241300"/>
                  </a:lnTo>
                  <a:lnTo>
                    <a:pt x="152400" y="266700"/>
                  </a:lnTo>
                  <a:lnTo>
                    <a:pt x="190500" y="254000"/>
                  </a:lnTo>
                  <a:lnTo>
                    <a:pt x="203200" y="241300"/>
                  </a:lnTo>
                  <a:lnTo>
                    <a:pt x="215900" y="215900"/>
                  </a:lnTo>
                  <a:lnTo>
                    <a:pt x="228600" y="177800"/>
                  </a:lnTo>
                  <a:lnTo>
                    <a:pt x="215900" y="127000"/>
                  </a:lnTo>
                  <a:lnTo>
                    <a:pt x="203200" y="88900"/>
                  </a:lnTo>
                  <a:lnTo>
                    <a:pt x="165100" y="63500"/>
                  </a:lnTo>
                  <a:lnTo>
                    <a:pt x="139700" y="38100"/>
                  </a:lnTo>
                  <a:lnTo>
                    <a:pt x="101600" y="12700"/>
                  </a:lnTo>
                  <a:lnTo>
                    <a:pt x="76200" y="0"/>
                  </a:lnTo>
                  <a:lnTo>
                    <a:pt x="508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1" name="Vrije vorm 370"/>
            <p:cNvSpPr/>
            <p:nvPr/>
          </p:nvSpPr>
          <p:spPr>
            <a:xfrm>
              <a:off x="7835900" y="4203700"/>
              <a:ext cx="139701" cy="254001"/>
            </a:xfrm>
            <a:custGeom>
              <a:avLst/>
              <a:gdLst/>
              <a:ahLst/>
              <a:cxnLst/>
              <a:rect l="0" t="0" r="0" b="0"/>
              <a:pathLst>
                <a:path w="139701" h="254001">
                  <a:moveTo>
                    <a:pt x="0" y="38100"/>
                  </a:moveTo>
                  <a:lnTo>
                    <a:pt x="12700" y="76200"/>
                  </a:lnTo>
                  <a:lnTo>
                    <a:pt x="12700" y="114300"/>
                  </a:lnTo>
                  <a:lnTo>
                    <a:pt x="25400" y="152400"/>
                  </a:lnTo>
                  <a:lnTo>
                    <a:pt x="25400" y="177800"/>
                  </a:lnTo>
                  <a:lnTo>
                    <a:pt x="38100" y="215900"/>
                  </a:lnTo>
                  <a:lnTo>
                    <a:pt x="38100" y="241300"/>
                  </a:lnTo>
                  <a:lnTo>
                    <a:pt x="38100" y="254000"/>
                  </a:lnTo>
                  <a:lnTo>
                    <a:pt x="38100" y="254000"/>
                  </a:lnTo>
                  <a:lnTo>
                    <a:pt x="38100" y="241300"/>
                  </a:lnTo>
                  <a:lnTo>
                    <a:pt x="38100" y="228600"/>
                  </a:lnTo>
                  <a:lnTo>
                    <a:pt x="25400" y="215900"/>
                  </a:lnTo>
                  <a:lnTo>
                    <a:pt x="12700" y="88900"/>
                  </a:lnTo>
                  <a:lnTo>
                    <a:pt x="12700" y="50800"/>
                  </a:lnTo>
                  <a:lnTo>
                    <a:pt x="25400" y="12700"/>
                  </a:lnTo>
                  <a:lnTo>
                    <a:pt x="38100" y="0"/>
                  </a:lnTo>
                  <a:lnTo>
                    <a:pt x="63500" y="0"/>
                  </a:lnTo>
                  <a:lnTo>
                    <a:pt x="76200" y="12700"/>
                  </a:lnTo>
                  <a:lnTo>
                    <a:pt x="114300" y="25400"/>
                  </a:lnTo>
                  <a:lnTo>
                    <a:pt x="127000" y="38100"/>
                  </a:lnTo>
                  <a:lnTo>
                    <a:pt x="139700" y="50800"/>
                  </a:lnTo>
                  <a:lnTo>
                    <a:pt x="139700" y="50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2" name="Vrije vorm 371"/>
            <p:cNvSpPr/>
            <p:nvPr/>
          </p:nvSpPr>
          <p:spPr>
            <a:xfrm>
              <a:off x="8089900" y="4013200"/>
              <a:ext cx="203201" cy="431801"/>
            </a:xfrm>
            <a:custGeom>
              <a:avLst/>
              <a:gdLst/>
              <a:ahLst/>
              <a:cxnLst/>
              <a:rect l="0" t="0" r="0" b="0"/>
              <a:pathLst>
                <a:path w="203201" h="431801">
                  <a:moveTo>
                    <a:pt x="0" y="0"/>
                  </a:moveTo>
                  <a:lnTo>
                    <a:pt x="0" y="63500"/>
                  </a:lnTo>
                  <a:lnTo>
                    <a:pt x="0" y="114300"/>
                  </a:lnTo>
                  <a:lnTo>
                    <a:pt x="0" y="152400"/>
                  </a:lnTo>
                  <a:lnTo>
                    <a:pt x="0" y="203200"/>
                  </a:lnTo>
                  <a:lnTo>
                    <a:pt x="0" y="254000"/>
                  </a:lnTo>
                  <a:lnTo>
                    <a:pt x="12700" y="304800"/>
                  </a:lnTo>
                  <a:lnTo>
                    <a:pt x="12700" y="342900"/>
                  </a:lnTo>
                  <a:lnTo>
                    <a:pt x="38100" y="393700"/>
                  </a:lnTo>
                  <a:lnTo>
                    <a:pt x="50800" y="419100"/>
                  </a:lnTo>
                  <a:lnTo>
                    <a:pt x="63500" y="431800"/>
                  </a:lnTo>
                  <a:lnTo>
                    <a:pt x="88900" y="431800"/>
                  </a:lnTo>
                  <a:lnTo>
                    <a:pt x="101600" y="431800"/>
                  </a:lnTo>
                  <a:lnTo>
                    <a:pt x="127000" y="431800"/>
                  </a:lnTo>
                  <a:lnTo>
                    <a:pt x="152400" y="419100"/>
                  </a:lnTo>
                  <a:lnTo>
                    <a:pt x="177800" y="406400"/>
                  </a:lnTo>
                  <a:lnTo>
                    <a:pt x="203200" y="381000"/>
                  </a:lnTo>
                  <a:lnTo>
                    <a:pt x="203200" y="368300"/>
                  </a:lnTo>
                  <a:lnTo>
                    <a:pt x="203200" y="342900"/>
                  </a:lnTo>
                  <a:lnTo>
                    <a:pt x="203200" y="317500"/>
                  </a:lnTo>
                  <a:lnTo>
                    <a:pt x="190500" y="317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3" name="Vrije vorm 372"/>
            <p:cNvSpPr/>
            <p:nvPr/>
          </p:nvSpPr>
          <p:spPr>
            <a:xfrm>
              <a:off x="8077200" y="421640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12700"/>
                  </a:moveTo>
                  <a:lnTo>
                    <a:pt x="0" y="12700"/>
                  </a:lnTo>
                  <a:lnTo>
                    <a:pt x="76200" y="0"/>
                  </a:lnTo>
                  <a:lnTo>
                    <a:pt x="114300" y="0"/>
                  </a:lnTo>
                  <a:lnTo>
                    <a:pt x="127000" y="0"/>
                  </a:lnTo>
                  <a:lnTo>
                    <a:pt x="152400" y="12700"/>
                  </a:lnTo>
                  <a:lnTo>
                    <a:pt x="152400" y="0"/>
                  </a:lnTo>
                  <a:lnTo>
                    <a:pt x="190500" y="0"/>
                  </a:lnTo>
                  <a:lnTo>
                    <a:pt x="2032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4" name="Vrije vorm 373"/>
            <p:cNvSpPr/>
            <p:nvPr/>
          </p:nvSpPr>
          <p:spPr>
            <a:xfrm>
              <a:off x="8293100" y="4241800"/>
              <a:ext cx="292101" cy="241301"/>
            </a:xfrm>
            <a:custGeom>
              <a:avLst/>
              <a:gdLst/>
              <a:ahLst/>
              <a:cxnLst/>
              <a:rect l="0" t="0" r="0" b="0"/>
              <a:pathLst>
                <a:path w="292101" h="241301">
                  <a:moveTo>
                    <a:pt x="203200" y="63500"/>
                  </a:moveTo>
                  <a:lnTo>
                    <a:pt x="203200" y="50800"/>
                  </a:lnTo>
                  <a:lnTo>
                    <a:pt x="190500" y="25400"/>
                  </a:lnTo>
                  <a:lnTo>
                    <a:pt x="165100" y="12700"/>
                  </a:lnTo>
                  <a:lnTo>
                    <a:pt x="139700" y="12700"/>
                  </a:lnTo>
                  <a:lnTo>
                    <a:pt x="114300" y="0"/>
                  </a:lnTo>
                  <a:lnTo>
                    <a:pt x="76200" y="12700"/>
                  </a:lnTo>
                  <a:lnTo>
                    <a:pt x="50800" y="12700"/>
                  </a:lnTo>
                  <a:lnTo>
                    <a:pt x="25400" y="25400"/>
                  </a:lnTo>
                  <a:lnTo>
                    <a:pt x="12700" y="50800"/>
                  </a:lnTo>
                  <a:lnTo>
                    <a:pt x="0" y="76200"/>
                  </a:lnTo>
                  <a:lnTo>
                    <a:pt x="0" y="114300"/>
                  </a:lnTo>
                  <a:lnTo>
                    <a:pt x="12700" y="139700"/>
                  </a:lnTo>
                  <a:lnTo>
                    <a:pt x="25400" y="165100"/>
                  </a:lnTo>
                  <a:lnTo>
                    <a:pt x="63500" y="177800"/>
                  </a:lnTo>
                  <a:lnTo>
                    <a:pt x="101600" y="190500"/>
                  </a:lnTo>
                  <a:lnTo>
                    <a:pt x="139700" y="190500"/>
                  </a:lnTo>
                  <a:lnTo>
                    <a:pt x="165100" y="190500"/>
                  </a:lnTo>
                  <a:lnTo>
                    <a:pt x="177800" y="177800"/>
                  </a:lnTo>
                  <a:lnTo>
                    <a:pt x="190500" y="152400"/>
                  </a:lnTo>
                  <a:lnTo>
                    <a:pt x="203200" y="127000"/>
                  </a:lnTo>
                  <a:lnTo>
                    <a:pt x="203200" y="88900"/>
                  </a:lnTo>
                  <a:lnTo>
                    <a:pt x="203200" y="76200"/>
                  </a:lnTo>
                  <a:lnTo>
                    <a:pt x="203200" y="63500"/>
                  </a:lnTo>
                  <a:lnTo>
                    <a:pt x="203200" y="63500"/>
                  </a:lnTo>
                  <a:lnTo>
                    <a:pt x="215900" y="76200"/>
                  </a:lnTo>
                  <a:lnTo>
                    <a:pt x="241300" y="165100"/>
                  </a:lnTo>
                  <a:lnTo>
                    <a:pt x="254000" y="190500"/>
                  </a:lnTo>
                  <a:lnTo>
                    <a:pt x="266700" y="215900"/>
                  </a:lnTo>
                  <a:lnTo>
                    <a:pt x="266700" y="228600"/>
                  </a:lnTo>
                  <a:lnTo>
                    <a:pt x="292100" y="241300"/>
                  </a:lnTo>
                  <a:lnTo>
                    <a:pt x="279400" y="241300"/>
                  </a:lnTo>
                  <a:lnTo>
                    <a:pt x="292100" y="241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5" name="Vrije vorm 374"/>
            <p:cNvSpPr/>
            <p:nvPr/>
          </p:nvSpPr>
          <p:spPr>
            <a:xfrm>
              <a:off x="8597900" y="4267200"/>
              <a:ext cx="228601" cy="609601"/>
            </a:xfrm>
            <a:custGeom>
              <a:avLst/>
              <a:gdLst/>
              <a:ahLst/>
              <a:cxnLst/>
              <a:rect l="0" t="0" r="0" b="0"/>
              <a:pathLst>
                <a:path w="228601" h="609601">
                  <a:moveTo>
                    <a:pt x="203200" y="50800"/>
                  </a:moveTo>
                  <a:lnTo>
                    <a:pt x="203200" y="25400"/>
                  </a:lnTo>
                  <a:lnTo>
                    <a:pt x="190500" y="12700"/>
                  </a:lnTo>
                  <a:lnTo>
                    <a:pt x="177800" y="0"/>
                  </a:lnTo>
                  <a:lnTo>
                    <a:pt x="165100" y="0"/>
                  </a:lnTo>
                  <a:lnTo>
                    <a:pt x="127000" y="0"/>
                  </a:lnTo>
                  <a:lnTo>
                    <a:pt x="101600" y="12700"/>
                  </a:lnTo>
                  <a:lnTo>
                    <a:pt x="76200" y="38100"/>
                  </a:lnTo>
                  <a:lnTo>
                    <a:pt x="50800" y="63500"/>
                  </a:lnTo>
                  <a:lnTo>
                    <a:pt x="50800" y="88900"/>
                  </a:lnTo>
                  <a:lnTo>
                    <a:pt x="50800" y="127000"/>
                  </a:lnTo>
                  <a:lnTo>
                    <a:pt x="63500" y="152400"/>
                  </a:lnTo>
                  <a:lnTo>
                    <a:pt x="101600" y="177800"/>
                  </a:lnTo>
                  <a:lnTo>
                    <a:pt x="127000" y="177800"/>
                  </a:lnTo>
                  <a:lnTo>
                    <a:pt x="152400" y="177800"/>
                  </a:lnTo>
                  <a:lnTo>
                    <a:pt x="177800" y="165100"/>
                  </a:lnTo>
                  <a:lnTo>
                    <a:pt x="190500" y="139700"/>
                  </a:lnTo>
                  <a:lnTo>
                    <a:pt x="215900" y="101600"/>
                  </a:lnTo>
                  <a:lnTo>
                    <a:pt x="215900" y="63500"/>
                  </a:lnTo>
                  <a:lnTo>
                    <a:pt x="228600" y="38100"/>
                  </a:lnTo>
                  <a:lnTo>
                    <a:pt x="228600" y="25400"/>
                  </a:lnTo>
                  <a:lnTo>
                    <a:pt x="228600" y="38100"/>
                  </a:lnTo>
                  <a:lnTo>
                    <a:pt x="228600" y="50800"/>
                  </a:lnTo>
                  <a:lnTo>
                    <a:pt x="228600" y="63500"/>
                  </a:lnTo>
                  <a:lnTo>
                    <a:pt x="228600" y="228600"/>
                  </a:lnTo>
                  <a:lnTo>
                    <a:pt x="228600" y="292100"/>
                  </a:lnTo>
                  <a:lnTo>
                    <a:pt x="228600" y="368300"/>
                  </a:lnTo>
                  <a:lnTo>
                    <a:pt x="228600" y="431800"/>
                  </a:lnTo>
                  <a:lnTo>
                    <a:pt x="228600" y="495300"/>
                  </a:lnTo>
                  <a:lnTo>
                    <a:pt x="228600" y="546100"/>
                  </a:lnTo>
                  <a:lnTo>
                    <a:pt x="215900" y="571500"/>
                  </a:lnTo>
                  <a:lnTo>
                    <a:pt x="190500" y="596900"/>
                  </a:lnTo>
                  <a:lnTo>
                    <a:pt x="165100" y="609600"/>
                  </a:lnTo>
                  <a:lnTo>
                    <a:pt x="127000" y="596900"/>
                  </a:lnTo>
                  <a:lnTo>
                    <a:pt x="76200" y="571500"/>
                  </a:lnTo>
                  <a:lnTo>
                    <a:pt x="50800" y="546100"/>
                  </a:lnTo>
                  <a:lnTo>
                    <a:pt x="12700" y="508000"/>
                  </a:lnTo>
                  <a:lnTo>
                    <a:pt x="12700" y="469900"/>
                  </a:lnTo>
                  <a:lnTo>
                    <a:pt x="0" y="431800"/>
                  </a:lnTo>
                  <a:lnTo>
                    <a:pt x="12700" y="406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6" name="Vrije vorm 375"/>
            <p:cNvSpPr/>
            <p:nvPr/>
          </p:nvSpPr>
          <p:spPr>
            <a:xfrm>
              <a:off x="8902700" y="4318000"/>
              <a:ext cx="203201" cy="177801"/>
            </a:xfrm>
            <a:custGeom>
              <a:avLst/>
              <a:gdLst/>
              <a:ahLst/>
              <a:cxnLst/>
              <a:rect l="0" t="0" r="0" b="0"/>
              <a:pathLst>
                <a:path w="203201" h="177801">
                  <a:moveTo>
                    <a:pt x="38100" y="127000"/>
                  </a:moveTo>
                  <a:lnTo>
                    <a:pt x="50800" y="114300"/>
                  </a:lnTo>
                  <a:lnTo>
                    <a:pt x="88900" y="101600"/>
                  </a:lnTo>
                  <a:lnTo>
                    <a:pt x="114300" y="101600"/>
                  </a:lnTo>
                  <a:lnTo>
                    <a:pt x="139700" y="88900"/>
                  </a:lnTo>
                  <a:lnTo>
                    <a:pt x="152400" y="63500"/>
                  </a:lnTo>
                  <a:lnTo>
                    <a:pt x="152400" y="50800"/>
                  </a:lnTo>
                  <a:lnTo>
                    <a:pt x="139700" y="25400"/>
                  </a:lnTo>
                  <a:lnTo>
                    <a:pt x="114300" y="12700"/>
                  </a:lnTo>
                  <a:lnTo>
                    <a:pt x="101600" y="0"/>
                  </a:lnTo>
                  <a:lnTo>
                    <a:pt x="76200" y="0"/>
                  </a:lnTo>
                  <a:lnTo>
                    <a:pt x="38100" y="0"/>
                  </a:lnTo>
                  <a:lnTo>
                    <a:pt x="25400" y="12700"/>
                  </a:lnTo>
                  <a:lnTo>
                    <a:pt x="0" y="50800"/>
                  </a:lnTo>
                  <a:lnTo>
                    <a:pt x="0" y="76200"/>
                  </a:lnTo>
                  <a:lnTo>
                    <a:pt x="25400" y="114300"/>
                  </a:lnTo>
                  <a:lnTo>
                    <a:pt x="38100" y="139700"/>
                  </a:lnTo>
                  <a:lnTo>
                    <a:pt x="76200" y="165100"/>
                  </a:lnTo>
                  <a:lnTo>
                    <a:pt x="101600" y="177800"/>
                  </a:lnTo>
                  <a:lnTo>
                    <a:pt x="139700" y="177800"/>
                  </a:lnTo>
                  <a:lnTo>
                    <a:pt x="165100" y="177800"/>
                  </a:lnTo>
                  <a:lnTo>
                    <a:pt x="190500" y="177800"/>
                  </a:lnTo>
                  <a:lnTo>
                    <a:pt x="203200" y="165100"/>
                  </a:lnTo>
                  <a:lnTo>
                    <a:pt x="203200" y="177800"/>
                  </a:lnTo>
                  <a:lnTo>
                    <a:pt x="203200" y="165100"/>
                  </a:lnTo>
                  <a:lnTo>
                    <a:pt x="203200" y="165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7" name="Vrije vorm 376"/>
            <p:cNvSpPr/>
            <p:nvPr/>
          </p:nvSpPr>
          <p:spPr>
            <a:xfrm>
              <a:off x="6007100" y="4546600"/>
              <a:ext cx="114301" cy="355601"/>
            </a:xfrm>
            <a:custGeom>
              <a:avLst/>
              <a:gdLst/>
              <a:ahLst/>
              <a:cxnLst/>
              <a:rect l="0" t="0" r="0" b="0"/>
              <a:pathLst>
                <a:path w="114301" h="355601">
                  <a:moveTo>
                    <a:pt x="101600" y="0"/>
                  </a:moveTo>
                  <a:lnTo>
                    <a:pt x="114300" y="12700"/>
                  </a:lnTo>
                  <a:lnTo>
                    <a:pt x="88900" y="38100"/>
                  </a:lnTo>
                  <a:lnTo>
                    <a:pt x="63500" y="63500"/>
                  </a:lnTo>
                  <a:lnTo>
                    <a:pt x="38100" y="101600"/>
                  </a:lnTo>
                  <a:lnTo>
                    <a:pt x="25400" y="139700"/>
                  </a:lnTo>
                  <a:lnTo>
                    <a:pt x="12700" y="177800"/>
                  </a:lnTo>
                  <a:lnTo>
                    <a:pt x="0" y="215900"/>
                  </a:lnTo>
                  <a:lnTo>
                    <a:pt x="0" y="241300"/>
                  </a:lnTo>
                  <a:lnTo>
                    <a:pt x="0" y="279400"/>
                  </a:lnTo>
                  <a:lnTo>
                    <a:pt x="12700" y="304800"/>
                  </a:lnTo>
                  <a:lnTo>
                    <a:pt x="25400" y="330200"/>
                  </a:lnTo>
                  <a:lnTo>
                    <a:pt x="38100" y="342900"/>
                  </a:lnTo>
                  <a:lnTo>
                    <a:pt x="25400" y="342900"/>
                  </a:lnTo>
                  <a:lnTo>
                    <a:pt x="38100" y="342900"/>
                  </a:lnTo>
                  <a:lnTo>
                    <a:pt x="63500" y="355600"/>
                  </a:lnTo>
                  <a:lnTo>
                    <a:pt x="63500" y="355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8" name="Vrije vorm 377"/>
            <p:cNvSpPr/>
            <p:nvPr/>
          </p:nvSpPr>
          <p:spPr>
            <a:xfrm>
              <a:off x="5473700" y="4965700"/>
              <a:ext cx="711201" cy="723901"/>
            </a:xfrm>
            <a:custGeom>
              <a:avLst/>
              <a:gdLst/>
              <a:ahLst/>
              <a:cxnLst/>
              <a:rect l="0" t="0" r="0" b="0"/>
              <a:pathLst>
                <a:path w="711201" h="723901">
                  <a:moveTo>
                    <a:pt x="393700" y="12700"/>
                  </a:moveTo>
                  <a:lnTo>
                    <a:pt x="393700" y="0"/>
                  </a:lnTo>
                  <a:lnTo>
                    <a:pt x="330200" y="12700"/>
                  </a:lnTo>
                  <a:lnTo>
                    <a:pt x="279400" y="12700"/>
                  </a:lnTo>
                  <a:lnTo>
                    <a:pt x="241300" y="38100"/>
                  </a:lnTo>
                  <a:lnTo>
                    <a:pt x="190500" y="50800"/>
                  </a:lnTo>
                  <a:lnTo>
                    <a:pt x="139700" y="88900"/>
                  </a:lnTo>
                  <a:lnTo>
                    <a:pt x="101600" y="114300"/>
                  </a:lnTo>
                  <a:lnTo>
                    <a:pt x="50800" y="152400"/>
                  </a:lnTo>
                  <a:lnTo>
                    <a:pt x="25400" y="203200"/>
                  </a:lnTo>
                  <a:lnTo>
                    <a:pt x="0" y="254000"/>
                  </a:lnTo>
                  <a:lnTo>
                    <a:pt x="0" y="304800"/>
                  </a:lnTo>
                  <a:lnTo>
                    <a:pt x="0" y="368300"/>
                  </a:lnTo>
                  <a:lnTo>
                    <a:pt x="25400" y="431800"/>
                  </a:lnTo>
                  <a:lnTo>
                    <a:pt x="63500" y="495300"/>
                  </a:lnTo>
                  <a:lnTo>
                    <a:pt x="101600" y="558800"/>
                  </a:lnTo>
                  <a:lnTo>
                    <a:pt x="152400" y="609600"/>
                  </a:lnTo>
                  <a:lnTo>
                    <a:pt x="215900" y="660400"/>
                  </a:lnTo>
                  <a:lnTo>
                    <a:pt x="279400" y="698500"/>
                  </a:lnTo>
                  <a:lnTo>
                    <a:pt x="342900" y="723900"/>
                  </a:lnTo>
                  <a:lnTo>
                    <a:pt x="419100" y="723900"/>
                  </a:lnTo>
                  <a:lnTo>
                    <a:pt x="469900" y="723900"/>
                  </a:lnTo>
                  <a:lnTo>
                    <a:pt x="533400" y="711200"/>
                  </a:lnTo>
                  <a:lnTo>
                    <a:pt x="584200" y="673100"/>
                  </a:lnTo>
                  <a:lnTo>
                    <a:pt x="622300" y="635000"/>
                  </a:lnTo>
                  <a:lnTo>
                    <a:pt x="660400" y="584200"/>
                  </a:lnTo>
                  <a:lnTo>
                    <a:pt x="685800" y="533400"/>
                  </a:lnTo>
                  <a:lnTo>
                    <a:pt x="711200" y="469900"/>
                  </a:lnTo>
                  <a:lnTo>
                    <a:pt x="711200" y="381000"/>
                  </a:lnTo>
                  <a:lnTo>
                    <a:pt x="711200" y="317500"/>
                  </a:lnTo>
                  <a:lnTo>
                    <a:pt x="685800" y="241300"/>
                  </a:lnTo>
                  <a:lnTo>
                    <a:pt x="647700" y="165100"/>
                  </a:lnTo>
                  <a:lnTo>
                    <a:pt x="609600" y="101600"/>
                  </a:lnTo>
                  <a:lnTo>
                    <a:pt x="546100" y="50800"/>
                  </a:lnTo>
                  <a:lnTo>
                    <a:pt x="482600" y="25400"/>
                  </a:lnTo>
                  <a:lnTo>
                    <a:pt x="419100" y="12700"/>
                  </a:lnTo>
                  <a:lnTo>
                    <a:pt x="342900" y="0"/>
                  </a:lnTo>
                  <a:lnTo>
                    <a:pt x="279400" y="12700"/>
                  </a:lnTo>
                  <a:lnTo>
                    <a:pt x="266700" y="25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9" name="Vrije vorm 378"/>
            <p:cNvSpPr/>
            <p:nvPr/>
          </p:nvSpPr>
          <p:spPr>
            <a:xfrm>
              <a:off x="5753100" y="514350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0" y="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0" y="76200"/>
                  </a:lnTo>
                  <a:lnTo>
                    <a:pt x="12700" y="88900"/>
                  </a:lnTo>
                  <a:lnTo>
                    <a:pt x="25400" y="114300"/>
                  </a:lnTo>
                  <a:lnTo>
                    <a:pt x="25400" y="101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0" name="Vrije vorm 379"/>
            <p:cNvSpPr/>
            <p:nvPr/>
          </p:nvSpPr>
          <p:spPr>
            <a:xfrm>
              <a:off x="5867400" y="5168900"/>
              <a:ext cx="38101" cy="127001"/>
            </a:xfrm>
            <a:custGeom>
              <a:avLst/>
              <a:gdLst/>
              <a:ahLst/>
              <a:cxnLst/>
              <a:rect l="0" t="0" r="0" b="0"/>
              <a:pathLst>
                <a:path w="38101" h="127001">
                  <a:moveTo>
                    <a:pt x="38100" y="0"/>
                  </a:moveTo>
                  <a:lnTo>
                    <a:pt x="25400" y="50800"/>
                  </a:lnTo>
                  <a:lnTo>
                    <a:pt x="12700" y="76200"/>
                  </a:lnTo>
                  <a:lnTo>
                    <a:pt x="12700" y="114300"/>
                  </a:lnTo>
                  <a:lnTo>
                    <a:pt x="0" y="127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1" name="Vrije vorm 380"/>
            <p:cNvSpPr/>
            <p:nvPr/>
          </p:nvSpPr>
          <p:spPr>
            <a:xfrm>
              <a:off x="5689600" y="5346700"/>
              <a:ext cx="279401" cy="203201"/>
            </a:xfrm>
            <a:custGeom>
              <a:avLst/>
              <a:gdLst/>
              <a:ahLst/>
              <a:cxnLst/>
              <a:rect l="0" t="0" r="0" b="0"/>
              <a:pathLst>
                <a:path w="279401" h="203201">
                  <a:moveTo>
                    <a:pt x="0" y="0"/>
                  </a:moveTo>
                  <a:lnTo>
                    <a:pt x="0" y="12700"/>
                  </a:lnTo>
                  <a:lnTo>
                    <a:pt x="38100" y="76200"/>
                  </a:lnTo>
                  <a:lnTo>
                    <a:pt x="63500" y="114300"/>
                  </a:lnTo>
                  <a:lnTo>
                    <a:pt x="88900" y="152400"/>
                  </a:lnTo>
                  <a:lnTo>
                    <a:pt x="114300" y="177800"/>
                  </a:lnTo>
                  <a:lnTo>
                    <a:pt x="152400" y="190500"/>
                  </a:lnTo>
                  <a:lnTo>
                    <a:pt x="177800" y="203200"/>
                  </a:lnTo>
                  <a:lnTo>
                    <a:pt x="215900" y="203200"/>
                  </a:lnTo>
                  <a:lnTo>
                    <a:pt x="241300" y="190500"/>
                  </a:lnTo>
                  <a:lnTo>
                    <a:pt x="266700" y="177800"/>
                  </a:lnTo>
                  <a:lnTo>
                    <a:pt x="279400" y="152400"/>
                  </a:lnTo>
                  <a:lnTo>
                    <a:pt x="279400" y="139700"/>
                  </a:lnTo>
                  <a:lnTo>
                    <a:pt x="279400" y="127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2" name="Vrije vorm 381"/>
            <p:cNvSpPr/>
            <p:nvPr/>
          </p:nvSpPr>
          <p:spPr>
            <a:xfrm>
              <a:off x="5753100" y="574040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25400" y="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12700" y="63500"/>
                  </a:lnTo>
                  <a:lnTo>
                    <a:pt x="25400" y="63500"/>
                  </a:lnTo>
                  <a:lnTo>
                    <a:pt x="38100" y="63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3" name="Vrije vorm 382"/>
            <p:cNvSpPr/>
            <p:nvPr/>
          </p:nvSpPr>
          <p:spPr>
            <a:xfrm>
              <a:off x="5854700" y="58039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12700" y="38100"/>
                  </a:lnTo>
                  <a:lnTo>
                    <a:pt x="12700" y="508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4" name="Vrije vorm 383"/>
            <p:cNvSpPr/>
            <p:nvPr/>
          </p:nvSpPr>
          <p:spPr>
            <a:xfrm>
              <a:off x="6032500" y="5803900"/>
              <a:ext cx="292101" cy="215901"/>
            </a:xfrm>
            <a:custGeom>
              <a:avLst/>
              <a:gdLst/>
              <a:ahLst/>
              <a:cxnLst/>
              <a:rect l="0" t="0" r="0" b="0"/>
              <a:pathLst>
                <a:path w="292101" h="215901">
                  <a:moveTo>
                    <a:pt x="0" y="215900"/>
                  </a:moveTo>
                  <a:lnTo>
                    <a:pt x="0" y="215900"/>
                  </a:lnTo>
                  <a:lnTo>
                    <a:pt x="38100" y="203200"/>
                  </a:lnTo>
                  <a:lnTo>
                    <a:pt x="50800" y="190500"/>
                  </a:lnTo>
                  <a:lnTo>
                    <a:pt x="76200" y="177800"/>
                  </a:lnTo>
                  <a:lnTo>
                    <a:pt x="101600" y="152400"/>
                  </a:lnTo>
                  <a:lnTo>
                    <a:pt x="127000" y="127000"/>
                  </a:lnTo>
                  <a:lnTo>
                    <a:pt x="165100" y="114300"/>
                  </a:lnTo>
                  <a:lnTo>
                    <a:pt x="203200" y="88900"/>
                  </a:lnTo>
                  <a:lnTo>
                    <a:pt x="228600" y="63500"/>
                  </a:lnTo>
                  <a:lnTo>
                    <a:pt x="241300" y="50800"/>
                  </a:lnTo>
                  <a:lnTo>
                    <a:pt x="266700" y="25400"/>
                  </a:lnTo>
                  <a:lnTo>
                    <a:pt x="292100" y="12700"/>
                  </a:lnTo>
                  <a:lnTo>
                    <a:pt x="292100" y="0"/>
                  </a:lnTo>
                  <a:lnTo>
                    <a:pt x="292100" y="0"/>
                  </a:lnTo>
                  <a:lnTo>
                    <a:pt x="2921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5" name="Vrije vorm 384"/>
            <p:cNvSpPr/>
            <p:nvPr/>
          </p:nvSpPr>
          <p:spPr>
            <a:xfrm>
              <a:off x="6362700" y="5562600"/>
              <a:ext cx="127001" cy="279401"/>
            </a:xfrm>
            <a:custGeom>
              <a:avLst/>
              <a:gdLst/>
              <a:ahLst/>
              <a:cxnLst/>
              <a:rect l="0" t="0" r="0" b="0"/>
              <a:pathLst>
                <a:path w="127001" h="279401">
                  <a:moveTo>
                    <a:pt x="38100" y="0"/>
                  </a:moveTo>
                  <a:lnTo>
                    <a:pt x="50800" y="0"/>
                  </a:lnTo>
                  <a:lnTo>
                    <a:pt x="50800" y="25400"/>
                  </a:lnTo>
                  <a:lnTo>
                    <a:pt x="50800" y="50800"/>
                  </a:lnTo>
                  <a:lnTo>
                    <a:pt x="50800" y="76200"/>
                  </a:lnTo>
                  <a:lnTo>
                    <a:pt x="38100" y="101600"/>
                  </a:lnTo>
                  <a:lnTo>
                    <a:pt x="25400" y="114300"/>
                  </a:lnTo>
                  <a:lnTo>
                    <a:pt x="12700" y="139700"/>
                  </a:lnTo>
                  <a:lnTo>
                    <a:pt x="12700" y="165100"/>
                  </a:lnTo>
                  <a:lnTo>
                    <a:pt x="0" y="177800"/>
                  </a:lnTo>
                  <a:lnTo>
                    <a:pt x="0" y="203200"/>
                  </a:lnTo>
                  <a:lnTo>
                    <a:pt x="0" y="228600"/>
                  </a:lnTo>
                  <a:lnTo>
                    <a:pt x="12700" y="241300"/>
                  </a:lnTo>
                  <a:lnTo>
                    <a:pt x="12700" y="241300"/>
                  </a:lnTo>
                  <a:lnTo>
                    <a:pt x="12700" y="241300"/>
                  </a:lnTo>
                  <a:lnTo>
                    <a:pt x="25400" y="279400"/>
                  </a:lnTo>
                  <a:lnTo>
                    <a:pt x="38100" y="279400"/>
                  </a:lnTo>
                  <a:lnTo>
                    <a:pt x="63500" y="279400"/>
                  </a:lnTo>
                  <a:lnTo>
                    <a:pt x="88900" y="266700"/>
                  </a:lnTo>
                  <a:lnTo>
                    <a:pt x="101600" y="254000"/>
                  </a:lnTo>
                  <a:lnTo>
                    <a:pt x="101600" y="228600"/>
                  </a:lnTo>
                  <a:lnTo>
                    <a:pt x="114300" y="215900"/>
                  </a:lnTo>
                  <a:lnTo>
                    <a:pt x="114300" y="177800"/>
                  </a:lnTo>
                  <a:lnTo>
                    <a:pt x="127000" y="152400"/>
                  </a:lnTo>
                  <a:lnTo>
                    <a:pt x="127000" y="127000"/>
                  </a:lnTo>
                  <a:lnTo>
                    <a:pt x="127000" y="101600"/>
                  </a:lnTo>
                  <a:lnTo>
                    <a:pt x="127000" y="63500"/>
                  </a:lnTo>
                  <a:lnTo>
                    <a:pt x="127000" y="50800"/>
                  </a:lnTo>
                  <a:lnTo>
                    <a:pt x="127000" y="25400"/>
                  </a:lnTo>
                  <a:lnTo>
                    <a:pt x="127000" y="25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6" name="Vrije vorm 385"/>
            <p:cNvSpPr/>
            <p:nvPr/>
          </p:nvSpPr>
          <p:spPr>
            <a:xfrm>
              <a:off x="6350000" y="5422900"/>
              <a:ext cx="190501" cy="190501"/>
            </a:xfrm>
            <a:custGeom>
              <a:avLst/>
              <a:gdLst/>
              <a:ahLst/>
              <a:cxnLst/>
              <a:rect l="0" t="0" r="0" b="0"/>
              <a:pathLst>
                <a:path w="190501" h="190501">
                  <a:moveTo>
                    <a:pt x="152400" y="165100"/>
                  </a:moveTo>
                  <a:lnTo>
                    <a:pt x="152400" y="165100"/>
                  </a:lnTo>
                  <a:lnTo>
                    <a:pt x="177800" y="165100"/>
                  </a:lnTo>
                  <a:lnTo>
                    <a:pt x="177800" y="177800"/>
                  </a:lnTo>
                  <a:lnTo>
                    <a:pt x="177800" y="165100"/>
                  </a:lnTo>
                  <a:lnTo>
                    <a:pt x="190500" y="165100"/>
                  </a:lnTo>
                  <a:lnTo>
                    <a:pt x="190500" y="165100"/>
                  </a:lnTo>
                  <a:lnTo>
                    <a:pt x="190500" y="127000"/>
                  </a:lnTo>
                  <a:lnTo>
                    <a:pt x="177800" y="101600"/>
                  </a:lnTo>
                  <a:lnTo>
                    <a:pt x="177800" y="114300"/>
                  </a:lnTo>
                  <a:lnTo>
                    <a:pt x="177800" y="101600"/>
                  </a:lnTo>
                  <a:lnTo>
                    <a:pt x="165100" y="76200"/>
                  </a:lnTo>
                  <a:lnTo>
                    <a:pt x="152400" y="76200"/>
                  </a:lnTo>
                  <a:lnTo>
                    <a:pt x="139700" y="38100"/>
                  </a:lnTo>
                  <a:lnTo>
                    <a:pt x="139700" y="25400"/>
                  </a:lnTo>
                  <a:lnTo>
                    <a:pt x="114300" y="12700"/>
                  </a:lnTo>
                  <a:lnTo>
                    <a:pt x="76200" y="0"/>
                  </a:lnTo>
                  <a:lnTo>
                    <a:pt x="50800" y="12700"/>
                  </a:lnTo>
                  <a:lnTo>
                    <a:pt x="38100" y="12700"/>
                  </a:lnTo>
                  <a:lnTo>
                    <a:pt x="25400" y="25400"/>
                  </a:lnTo>
                  <a:lnTo>
                    <a:pt x="25400" y="12700"/>
                  </a:lnTo>
                  <a:lnTo>
                    <a:pt x="25400" y="25400"/>
                  </a:lnTo>
                  <a:lnTo>
                    <a:pt x="0" y="50800"/>
                  </a:lnTo>
                  <a:lnTo>
                    <a:pt x="0" y="76200"/>
                  </a:lnTo>
                  <a:lnTo>
                    <a:pt x="0" y="101600"/>
                  </a:lnTo>
                  <a:lnTo>
                    <a:pt x="0" y="114300"/>
                  </a:lnTo>
                  <a:lnTo>
                    <a:pt x="12700" y="139700"/>
                  </a:lnTo>
                  <a:lnTo>
                    <a:pt x="25400" y="152400"/>
                  </a:lnTo>
                  <a:lnTo>
                    <a:pt x="38100" y="165100"/>
                  </a:lnTo>
                  <a:lnTo>
                    <a:pt x="50800" y="190500"/>
                  </a:lnTo>
                  <a:lnTo>
                    <a:pt x="63500" y="190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7" name="Vrije vorm 386"/>
            <p:cNvSpPr/>
            <p:nvPr/>
          </p:nvSpPr>
          <p:spPr>
            <a:xfrm>
              <a:off x="6388100" y="5524500"/>
              <a:ext cx="50801" cy="25401"/>
            </a:xfrm>
            <a:custGeom>
              <a:avLst/>
              <a:gdLst/>
              <a:ahLst/>
              <a:cxnLst/>
              <a:rect l="0" t="0" r="0" b="0"/>
              <a:pathLst>
                <a:path w="50801" h="25401">
                  <a:moveTo>
                    <a:pt x="0" y="0"/>
                  </a:moveTo>
                  <a:lnTo>
                    <a:pt x="25400" y="12700"/>
                  </a:lnTo>
                  <a:lnTo>
                    <a:pt x="50800" y="25400"/>
                  </a:lnTo>
                  <a:lnTo>
                    <a:pt x="50800" y="25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8" name="Vrije vorm 387"/>
            <p:cNvSpPr/>
            <p:nvPr/>
          </p:nvSpPr>
          <p:spPr>
            <a:xfrm>
              <a:off x="6438900" y="556260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0" y="0"/>
                  </a:moveTo>
                  <a:lnTo>
                    <a:pt x="0" y="0"/>
                  </a:lnTo>
                  <a:lnTo>
                    <a:pt x="38100" y="25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9" name="Vrije vorm 388"/>
            <p:cNvSpPr/>
            <p:nvPr/>
          </p:nvSpPr>
          <p:spPr>
            <a:xfrm>
              <a:off x="6400800" y="55880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12700"/>
                  </a:lnTo>
                  <a:lnTo>
                    <a:pt x="12700" y="25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0" name="Vrije vorm 389"/>
            <p:cNvSpPr/>
            <p:nvPr/>
          </p:nvSpPr>
          <p:spPr>
            <a:xfrm>
              <a:off x="6426200" y="55118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1" name="Vrije vorm 390"/>
            <p:cNvSpPr/>
            <p:nvPr/>
          </p:nvSpPr>
          <p:spPr>
            <a:xfrm>
              <a:off x="6477000" y="55499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2" name="Vrije vorm 391"/>
            <p:cNvSpPr/>
            <p:nvPr/>
          </p:nvSpPr>
          <p:spPr>
            <a:xfrm>
              <a:off x="6426200" y="548640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12700" y="25400"/>
                  </a:moveTo>
                  <a:lnTo>
                    <a:pt x="38100" y="12700"/>
                  </a:lnTo>
                  <a:lnTo>
                    <a:pt x="38100" y="12700"/>
                  </a:lnTo>
                  <a:lnTo>
                    <a:pt x="38100" y="12700"/>
                  </a:lnTo>
                  <a:lnTo>
                    <a:pt x="25400" y="12700"/>
                  </a:lnTo>
                  <a:lnTo>
                    <a:pt x="25400" y="0"/>
                  </a:lnTo>
                  <a:lnTo>
                    <a:pt x="0" y="12700"/>
                  </a:lnTo>
                  <a:lnTo>
                    <a:pt x="127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3" name="Vrije vorm 392"/>
            <p:cNvSpPr/>
            <p:nvPr/>
          </p:nvSpPr>
          <p:spPr>
            <a:xfrm>
              <a:off x="6438900" y="55245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4" name="Vrije vorm 393"/>
            <p:cNvSpPr/>
            <p:nvPr/>
          </p:nvSpPr>
          <p:spPr>
            <a:xfrm>
              <a:off x="6248400" y="5232400"/>
              <a:ext cx="203201" cy="101601"/>
            </a:xfrm>
            <a:custGeom>
              <a:avLst/>
              <a:gdLst/>
              <a:ahLst/>
              <a:cxnLst/>
              <a:rect l="0" t="0" r="0" b="0"/>
              <a:pathLst>
                <a:path w="203201" h="101601">
                  <a:moveTo>
                    <a:pt x="0" y="101600"/>
                  </a:moveTo>
                  <a:lnTo>
                    <a:pt x="0" y="88900"/>
                  </a:lnTo>
                  <a:lnTo>
                    <a:pt x="12700" y="88900"/>
                  </a:lnTo>
                  <a:lnTo>
                    <a:pt x="127000" y="38100"/>
                  </a:lnTo>
                  <a:lnTo>
                    <a:pt x="165100" y="12700"/>
                  </a:lnTo>
                  <a:lnTo>
                    <a:pt x="190500" y="0"/>
                  </a:lnTo>
                  <a:lnTo>
                    <a:pt x="190500" y="0"/>
                  </a:lnTo>
                  <a:lnTo>
                    <a:pt x="2032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5" name="Vrije vorm 394"/>
            <p:cNvSpPr/>
            <p:nvPr/>
          </p:nvSpPr>
          <p:spPr>
            <a:xfrm>
              <a:off x="6197600" y="5334000"/>
              <a:ext cx="215901" cy="50801"/>
            </a:xfrm>
            <a:custGeom>
              <a:avLst/>
              <a:gdLst/>
              <a:ahLst/>
              <a:cxnLst/>
              <a:rect l="0" t="0" r="0" b="0"/>
              <a:pathLst>
                <a:path w="215901" h="50801">
                  <a:moveTo>
                    <a:pt x="0" y="50800"/>
                  </a:moveTo>
                  <a:lnTo>
                    <a:pt x="12700" y="50800"/>
                  </a:lnTo>
                  <a:lnTo>
                    <a:pt x="101600" y="38100"/>
                  </a:lnTo>
                  <a:lnTo>
                    <a:pt x="152400" y="38100"/>
                  </a:lnTo>
                  <a:lnTo>
                    <a:pt x="177800" y="25400"/>
                  </a:lnTo>
                  <a:lnTo>
                    <a:pt x="203200" y="12700"/>
                  </a:lnTo>
                  <a:lnTo>
                    <a:pt x="2159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6" name="Vrije vorm 395"/>
            <p:cNvSpPr/>
            <p:nvPr/>
          </p:nvSpPr>
          <p:spPr>
            <a:xfrm>
              <a:off x="6489700" y="4902200"/>
              <a:ext cx="850901" cy="850901"/>
            </a:xfrm>
            <a:custGeom>
              <a:avLst/>
              <a:gdLst/>
              <a:ahLst/>
              <a:cxnLst/>
              <a:rect l="0" t="0" r="0" b="0"/>
              <a:pathLst>
                <a:path w="850901" h="850901">
                  <a:moveTo>
                    <a:pt x="12700" y="254000"/>
                  </a:moveTo>
                  <a:lnTo>
                    <a:pt x="38100" y="203200"/>
                  </a:lnTo>
                  <a:lnTo>
                    <a:pt x="63500" y="165100"/>
                  </a:lnTo>
                  <a:lnTo>
                    <a:pt x="88900" y="139700"/>
                  </a:lnTo>
                  <a:lnTo>
                    <a:pt x="114300" y="101600"/>
                  </a:lnTo>
                  <a:lnTo>
                    <a:pt x="139700" y="76200"/>
                  </a:lnTo>
                  <a:lnTo>
                    <a:pt x="177800" y="38100"/>
                  </a:lnTo>
                  <a:lnTo>
                    <a:pt x="215900" y="25400"/>
                  </a:lnTo>
                  <a:lnTo>
                    <a:pt x="266700" y="12700"/>
                  </a:lnTo>
                  <a:lnTo>
                    <a:pt x="330200" y="0"/>
                  </a:lnTo>
                  <a:lnTo>
                    <a:pt x="393700" y="25400"/>
                  </a:lnTo>
                  <a:lnTo>
                    <a:pt x="457200" y="38100"/>
                  </a:lnTo>
                  <a:lnTo>
                    <a:pt x="508000" y="63500"/>
                  </a:lnTo>
                  <a:lnTo>
                    <a:pt x="571500" y="101600"/>
                  </a:lnTo>
                  <a:lnTo>
                    <a:pt x="635000" y="152400"/>
                  </a:lnTo>
                  <a:lnTo>
                    <a:pt x="685800" y="215900"/>
                  </a:lnTo>
                  <a:lnTo>
                    <a:pt x="736600" y="304800"/>
                  </a:lnTo>
                  <a:lnTo>
                    <a:pt x="787400" y="368300"/>
                  </a:lnTo>
                  <a:lnTo>
                    <a:pt x="812800" y="457200"/>
                  </a:lnTo>
                  <a:lnTo>
                    <a:pt x="838200" y="533400"/>
                  </a:lnTo>
                  <a:lnTo>
                    <a:pt x="850900" y="609600"/>
                  </a:lnTo>
                  <a:lnTo>
                    <a:pt x="838200" y="685800"/>
                  </a:lnTo>
                  <a:lnTo>
                    <a:pt x="812800" y="749300"/>
                  </a:lnTo>
                  <a:lnTo>
                    <a:pt x="787400" y="787400"/>
                  </a:lnTo>
                  <a:lnTo>
                    <a:pt x="749300" y="825500"/>
                  </a:lnTo>
                  <a:lnTo>
                    <a:pt x="698500" y="850900"/>
                  </a:lnTo>
                  <a:lnTo>
                    <a:pt x="647700" y="850900"/>
                  </a:lnTo>
                  <a:lnTo>
                    <a:pt x="571500" y="838200"/>
                  </a:lnTo>
                  <a:lnTo>
                    <a:pt x="508000" y="812800"/>
                  </a:lnTo>
                  <a:lnTo>
                    <a:pt x="419100" y="774700"/>
                  </a:lnTo>
                  <a:lnTo>
                    <a:pt x="330200" y="723900"/>
                  </a:lnTo>
                  <a:lnTo>
                    <a:pt x="241300" y="673100"/>
                  </a:lnTo>
                  <a:lnTo>
                    <a:pt x="165100" y="622300"/>
                  </a:lnTo>
                  <a:lnTo>
                    <a:pt x="101600" y="571500"/>
                  </a:lnTo>
                  <a:lnTo>
                    <a:pt x="50800" y="546100"/>
                  </a:lnTo>
                  <a:lnTo>
                    <a:pt x="12700" y="520700"/>
                  </a:lnTo>
                  <a:lnTo>
                    <a:pt x="0" y="508000"/>
                  </a:lnTo>
                  <a:lnTo>
                    <a:pt x="0" y="508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7" name="Vrije vorm 396"/>
            <p:cNvSpPr/>
            <p:nvPr/>
          </p:nvSpPr>
          <p:spPr>
            <a:xfrm>
              <a:off x="711200" y="4711700"/>
              <a:ext cx="139701" cy="266701"/>
            </a:xfrm>
            <a:custGeom>
              <a:avLst/>
              <a:gdLst/>
              <a:ahLst/>
              <a:cxnLst/>
              <a:rect l="0" t="0" r="0" b="0"/>
              <a:pathLst>
                <a:path w="139701" h="266701">
                  <a:moveTo>
                    <a:pt x="0" y="0"/>
                  </a:moveTo>
                  <a:lnTo>
                    <a:pt x="0" y="12700"/>
                  </a:lnTo>
                  <a:lnTo>
                    <a:pt x="12700" y="76200"/>
                  </a:lnTo>
                  <a:lnTo>
                    <a:pt x="12700" y="114300"/>
                  </a:lnTo>
                  <a:lnTo>
                    <a:pt x="12700" y="152400"/>
                  </a:lnTo>
                  <a:lnTo>
                    <a:pt x="12700" y="177800"/>
                  </a:lnTo>
                  <a:lnTo>
                    <a:pt x="12700" y="203200"/>
                  </a:lnTo>
                  <a:lnTo>
                    <a:pt x="12700" y="228600"/>
                  </a:lnTo>
                  <a:lnTo>
                    <a:pt x="12700" y="241300"/>
                  </a:lnTo>
                  <a:lnTo>
                    <a:pt x="12700" y="241300"/>
                  </a:lnTo>
                  <a:lnTo>
                    <a:pt x="12700" y="254000"/>
                  </a:lnTo>
                  <a:lnTo>
                    <a:pt x="38100" y="215900"/>
                  </a:lnTo>
                  <a:lnTo>
                    <a:pt x="38100" y="190500"/>
                  </a:lnTo>
                  <a:lnTo>
                    <a:pt x="50800" y="177800"/>
                  </a:lnTo>
                  <a:lnTo>
                    <a:pt x="50800" y="152400"/>
                  </a:lnTo>
                  <a:lnTo>
                    <a:pt x="63500" y="152400"/>
                  </a:lnTo>
                  <a:lnTo>
                    <a:pt x="76200" y="127000"/>
                  </a:lnTo>
                  <a:lnTo>
                    <a:pt x="101600" y="127000"/>
                  </a:lnTo>
                  <a:lnTo>
                    <a:pt x="114300" y="139700"/>
                  </a:lnTo>
                  <a:lnTo>
                    <a:pt x="127000" y="152400"/>
                  </a:lnTo>
                  <a:lnTo>
                    <a:pt x="127000" y="165100"/>
                  </a:lnTo>
                  <a:lnTo>
                    <a:pt x="139700" y="190500"/>
                  </a:lnTo>
                  <a:lnTo>
                    <a:pt x="139700" y="215900"/>
                  </a:lnTo>
                  <a:lnTo>
                    <a:pt x="127000" y="228600"/>
                  </a:lnTo>
                  <a:lnTo>
                    <a:pt x="127000" y="241300"/>
                  </a:lnTo>
                  <a:lnTo>
                    <a:pt x="101600" y="266700"/>
                  </a:lnTo>
                  <a:lnTo>
                    <a:pt x="76200" y="266700"/>
                  </a:lnTo>
                  <a:lnTo>
                    <a:pt x="63500" y="266700"/>
                  </a:lnTo>
                  <a:lnTo>
                    <a:pt x="50800" y="254000"/>
                  </a:lnTo>
                  <a:lnTo>
                    <a:pt x="38100" y="241300"/>
                  </a:lnTo>
                  <a:lnTo>
                    <a:pt x="38100" y="254000"/>
                  </a:lnTo>
                  <a:lnTo>
                    <a:pt x="38100" y="241300"/>
                  </a:lnTo>
                  <a:lnTo>
                    <a:pt x="38100" y="228600"/>
                  </a:lnTo>
                  <a:lnTo>
                    <a:pt x="50800" y="215900"/>
                  </a:lnTo>
                  <a:lnTo>
                    <a:pt x="63500" y="203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8" name="Vrije vorm 397"/>
            <p:cNvSpPr/>
            <p:nvPr/>
          </p:nvSpPr>
          <p:spPr>
            <a:xfrm>
              <a:off x="889000" y="4838700"/>
              <a:ext cx="127001" cy="152401"/>
            </a:xfrm>
            <a:custGeom>
              <a:avLst/>
              <a:gdLst/>
              <a:ahLst/>
              <a:cxnLst/>
              <a:rect l="0" t="0" r="0" b="0"/>
              <a:pathLst>
                <a:path w="127001" h="152401">
                  <a:moveTo>
                    <a:pt x="25400" y="50800"/>
                  </a:moveTo>
                  <a:lnTo>
                    <a:pt x="12700" y="50800"/>
                  </a:lnTo>
                  <a:lnTo>
                    <a:pt x="25400" y="50800"/>
                  </a:lnTo>
                  <a:lnTo>
                    <a:pt x="63500" y="38100"/>
                  </a:lnTo>
                  <a:lnTo>
                    <a:pt x="88900" y="38100"/>
                  </a:lnTo>
                  <a:lnTo>
                    <a:pt x="88900" y="25400"/>
                  </a:lnTo>
                  <a:lnTo>
                    <a:pt x="101600" y="38100"/>
                  </a:lnTo>
                  <a:lnTo>
                    <a:pt x="101600" y="25400"/>
                  </a:lnTo>
                  <a:lnTo>
                    <a:pt x="76200" y="0"/>
                  </a:lnTo>
                  <a:lnTo>
                    <a:pt x="63500" y="0"/>
                  </a:lnTo>
                  <a:lnTo>
                    <a:pt x="38100" y="0"/>
                  </a:lnTo>
                  <a:lnTo>
                    <a:pt x="25400" y="25400"/>
                  </a:lnTo>
                  <a:lnTo>
                    <a:pt x="12700" y="38100"/>
                  </a:lnTo>
                  <a:lnTo>
                    <a:pt x="0" y="50800"/>
                  </a:lnTo>
                  <a:lnTo>
                    <a:pt x="0" y="76200"/>
                  </a:lnTo>
                  <a:lnTo>
                    <a:pt x="12700" y="88900"/>
                  </a:lnTo>
                  <a:lnTo>
                    <a:pt x="25400" y="114300"/>
                  </a:lnTo>
                  <a:lnTo>
                    <a:pt x="50800" y="127000"/>
                  </a:lnTo>
                  <a:lnTo>
                    <a:pt x="63500" y="139700"/>
                  </a:lnTo>
                  <a:lnTo>
                    <a:pt x="88900" y="139700"/>
                  </a:lnTo>
                  <a:lnTo>
                    <a:pt x="101600" y="139700"/>
                  </a:lnTo>
                  <a:lnTo>
                    <a:pt x="101600" y="152400"/>
                  </a:lnTo>
                  <a:lnTo>
                    <a:pt x="101600" y="139700"/>
                  </a:lnTo>
                  <a:lnTo>
                    <a:pt x="127000" y="114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9" name="Vrije vorm 398"/>
            <p:cNvSpPr/>
            <p:nvPr/>
          </p:nvSpPr>
          <p:spPr>
            <a:xfrm>
              <a:off x="1041400" y="4838700"/>
              <a:ext cx="127001" cy="114301"/>
            </a:xfrm>
            <a:custGeom>
              <a:avLst/>
              <a:gdLst/>
              <a:ahLst/>
              <a:cxnLst/>
              <a:rect l="0" t="0" r="0" b="0"/>
              <a:pathLst>
                <a:path w="127001" h="114301">
                  <a:moveTo>
                    <a:pt x="0" y="25400"/>
                  </a:moveTo>
                  <a:lnTo>
                    <a:pt x="12700" y="0"/>
                  </a:lnTo>
                  <a:lnTo>
                    <a:pt x="12700" y="12700"/>
                  </a:lnTo>
                  <a:lnTo>
                    <a:pt x="50800" y="0"/>
                  </a:lnTo>
                  <a:lnTo>
                    <a:pt x="63500" y="0"/>
                  </a:lnTo>
                  <a:lnTo>
                    <a:pt x="63500" y="38100"/>
                  </a:lnTo>
                  <a:lnTo>
                    <a:pt x="76200" y="38100"/>
                  </a:lnTo>
                  <a:lnTo>
                    <a:pt x="38100" y="76200"/>
                  </a:lnTo>
                  <a:lnTo>
                    <a:pt x="12700" y="88900"/>
                  </a:lnTo>
                  <a:lnTo>
                    <a:pt x="12700" y="101600"/>
                  </a:lnTo>
                  <a:lnTo>
                    <a:pt x="12700" y="101600"/>
                  </a:lnTo>
                  <a:lnTo>
                    <a:pt x="12700" y="101600"/>
                  </a:lnTo>
                  <a:lnTo>
                    <a:pt x="25400" y="114300"/>
                  </a:lnTo>
                  <a:lnTo>
                    <a:pt x="50800" y="114300"/>
                  </a:lnTo>
                  <a:lnTo>
                    <a:pt x="63500" y="114300"/>
                  </a:lnTo>
                  <a:lnTo>
                    <a:pt x="88900" y="114300"/>
                  </a:lnTo>
                  <a:lnTo>
                    <a:pt x="114300" y="114300"/>
                  </a:lnTo>
                  <a:lnTo>
                    <a:pt x="127000" y="114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0" name="Vrije vorm 399"/>
            <p:cNvSpPr/>
            <p:nvPr/>
          </p:nvSpPr>
          <p:spPr>
            <a:xfrm>
              <a:off x="1206500" y="4864100"/>
              <a:ext cx="177801" cy="152401"/>
            </a:xfrm>
            <a:custGeom>
              <a:avLst/>
              <a:gdLst/>
              <a:ahLst/>
              <a:cxnLst/>
              <a:rect l="0" t="0" r="0" b="0"/>
              <a:pathLst>
                <a:path w="177801" h="152401">
                  <a:moveTo>
                    <a:pt x="12700" y="0"/>
                  </a:moveTo>
                  <a:lnTo>
                    <a:pt x="12700" y="12700"/>
                  </a:lnTo>
                  <a:lnTo>
                    <a:pt x="0" y="63500"/>
                  </a:lnTo>
                  <a:lnTo>
                    <a:pt x="0" y="88900"/>
                  </a:lnTo>
                  <a:lnTo>
                    <a:pt x="12700" y="114300"/>
                  </a:lnTo>
                  <a:lnTo>
                    <a:pt x="12700" y="127000"/>
                  </a:lnTo>
                  <a:lnTo>
                    <a:pt x="25400" y="139700"/>
                  </a:lnTo>
                  <a:lnTo>
                    <a:pt x="38100" y="152400"/>
                  </a:lnTo>
                  <a:lnTo>
                    <a:pt x="50800" y="152400"/>
                  </a:lnTo>
                  <a:lnTo>
                    <a:pt x="63500" y="139700"/>
                  </a:lnTo>
                  <a:lnTo>
                    <a:pt x="76200" y="127000"/>
                  </a:lnTo>
                  <a:lnTo>
                    <a:pt x="88900" y="114300"/>
                  </a:lnTo>
                  <a:lnTo>
                    <a:pt x="88900" y="88900"/>
                  </a:lnTo>
                  <a:lnTo>
                    <a:pt x="101600" y="76200"/>
                  </a:lnTo>
                  <a:lnTo>
                    <a:pt x="114300" y="63500"/>
                  </a:lnTo>
                  <a:lnTo>
                    <a:pt x="101600" y="38100"/>
                  </a:lnTo>
                  <a:lnTo>
                    <a:pt x="101600" y="50800"/>
                  </a:lnTo>
                  <a:lnTo>
                    <a:pt x="101600" y="63500"/>
                  </a:lnTo>
                  <a:lnTo>
                    <a:pt x="114300" y="114300"/>
                  </a:lnTo>
                  <a:lnTo>
                    <a:pt x="127000" y="127000"/>
                  </a:lnTo>
                  <a:lnTo>
                    <a:pt x="139700" y="139700"/>
                  </a:lnTo>
                  <a:lnTo>
                    <a:pt x="177800" y="139700"/>
                  </a:lnTo>
                  <a:lnTo>
                    <a:pt x="177800" y="127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1" name="Vrije vorm 400"/>
            <p:cNvSpPr/>
            <p:nvPr/>
          </p:nvSpPr>
          <p:spPr>
            <a:xfrm>
              <a:off x="1409700" y="492760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25400" y="0"/>
                  </a:moveTo>
                  <a:lnTo>
                    <a:pt x="12700" y="12700"/>
                  </a:lnTo>
                  <a:lnTo>
                    <a:pt x="0" y="38100"/>
                  </a:lnTo>
                  <a:lnTo>
                    <a:pt x="12700" y="63500"/>
                  </a:lnTo>
                  <a:lnTo>
                    <a:pt x="12700" y="76200"/>
                  </a:lnTo>
                  <a:lnTo>
                    <a:pt x="25400" y="88900"/>
                  </a:lnTo>
                  <a:lnTo>
                    <a:pt x="25400" y="101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2" name="Vrije vorm 401"/>
            <p:cNvSpPr/>
            <p:nvPr/>
          </p:nvSpPr>
          <p:spPr>
            <a:xfrm>
              <a:off x="1435100" y="48387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3" name="Vrije vorm 402"/>
            <p:cNvSpPr/>
            <p:nvPr/>
          </p:nvSpPr>
          <p:spPr>
            <a:xfrm>
              <a:off x="1498600" y="4940300"/>
              <a:ext cx="139701" cy="114301"/>
            </a:xfrm>
            <a:custGeom>
              <a:avLst/>
              <a:gdLst/>
              <a:ahLst/>
              <a:cxnLst/>
              <a:rect l="0" t="0" r="0" b="0"/>
              <a:pathLst>
                <a:path w="139701" h="114301">
                  <a:moveTo>
                    <a:pt x="0" y="12700"/>
                  </a:moveTo>
                  <a:lnTo>
                    <a:pt x="0" y="25400"/>
                  </a:lnTo>
                  <a:lnTo>
                    <a:pt x="0" y="38100"/>
                  </a:lnTo>
                  <a:lnTo>
                    <a:pt x="0" y="50800"/>
                  </a:lnTo>
                  <a:lnTo>
                    <a:pt x="12700" y="101600"/>
                  </a:lnTo>
                  <a:lnTo>
                    <a:pt x="12700" y="101600"/>
                  </a:lnTo>
                  <a:lnTo>
                    <a:pt x="12700" y="101600"/>
                  </a:lnTo>
                  <a:lnTo>
                    <a:pt x="25400" y="88900"/>
                  </a:lnTo>
                  <a:lnTo>
                    <a:pt x="50800" y="38100"/>
                  </a:lnTo>
                  <a:lnTo>
                    <a:pt x="50800" y="0"/>
                  </a:lnTo>
                  <a:lnTo>
                    <a:pt x="63500" y="0"/>
                  </a:lnTo>
                  <a:lnTo>
                    <a:pt x="50800" y="0"/>
                  </a:lnTo>
                  <a:lnTo>
                    <a:pt x="63500" y="0"/>
                  </a:lnTo>
                  <a:lnTo>
                    <a:pt x="76200" y="12700"/>
                  </a:lnTo>
                  <a:lnTo>
                    <a:pt x="88900" y="25400"/>
                  </a:lnTo>
                  <a:lnTo>
                    <a:pt x="101600" y="50800"/>
                  </a:lnTo>
                  <a:lnTo>
                    <a:pt x="114300" y="63500"/>
                  </a:lnTo>
                  <a:lnTo>
                    <a:pt x="114300" y="88900"/>
                  </a:lnTo>
                  <a:lnTo>
                    <a:pt x="127000" y="101600"/>
                  </a:lnTo>
                  <a:lnTo>
                    <a:pt x="127000" y="114300"/>
                  </a:lnTo>
                  <a:lnTo>
                    <a:pt x="139700" y="101600"/>
                  </a:lnTo>
                  <a:lnTo>
                    <a:pt x="139700" y="101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4" name="Vrije vorm 403"/>
            <p:cNvSpPr/>
            <p:nvPr/>
          </p:nvSpPr>
          <p:spPr>
            <a:xfrm>
              <a:off x="1676400" y="492760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0" y="0"/>
                  </a:moveTo>
                  <a:lnTo>
                    <a:pt x="0" y="0"/>
                  </a:lnTo>
                  <a:lnTo>
                    <a:pt x="0" y="63500"/>
                  </a:lnTo>
                  <a:lnTo>
                    <a:pt x="0" y="76200"/>
                  </a:lnTo>
                  <a:lnTo>
                    <a:pt x="0" y="101600"/>
                  </a:lnTo>
                  <a:lnTo>
                    <a:pt x="12700" y="114300"/>
                  </a:lnTo>
                  <a:lnTo>
                    <a:pt x="12700" y="127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5" name="Vrije vorm 404"/>
            <p:cNvSpPr/>
            <p:nvPr/>
          </p:nvSpPr>
          <p:spPr>
            <a:xfrm>
              <a:off x="1701800" y="48260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2540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6" name="Vrije vorm 405"/>
            <p:cNvSpPr/>
            <p:nvPr/>
          </p:nvSpPr>
          <p:spPr>
            <a:xfrm>
              <a:off x="1689100" y="4876800"/>
              <a:ext cx="139701" cy="393701"/>
            </a:xfrm>
            <a:custGeom>
              <a:avLst/>
              <a:gdLst/>
              <a:ahLst/>
              <a:cxnLst/>
              <a:rect l="0" t="0" r="0" b="0"/>
              <a:pathLst>
                <a:path w="139701" h="393701">
                  <a:moveTo>
                    <a:pt x="114300" y="0"/>
                  </a:moveTo>
                  <a:lnTo>
                    <a:pt x="114300" y="12700"/>
                  </a:lnTo>
                  <a:lnTo>
                    <a:pt x="101600" y="12700"/>
                  </a:lnTo>
                  <a:lnTo>
                    <a:pt x="88900" y="12700"/>
                  </a:lnTo>
                  <a:lnTo>
                    <a:pt x="50800" y="63500"/>
                  </a:lnTo>
                  <a:lnTo>
                    <a:pt x="50800" y="88900"/>
                  </a:lnTo>
                  <a:lnTo>
                    <a:pt x="76200" y="101600"/>
                  </a:lnTo>
                  <a:lnTo>
                    <a:pt x="101600" y="114300"/>
                  </a:lnTo>
                  <a:lnTo>
                    <a:pt x="114300" y="114300"/>
                  </a:lnTo>
                  <a:lnTo>
                    <a:pt x="127000" y="101600"/>
                  </a:lnTo>
                  <a:lnTo>
                    <a:pt x="139700" y="76200"/>
                  </a:lnTo>
                  <a:lnTo>
                    <a:pt x="139700" y="63500"/>
                  </a:lnTo>
                  <a:lnTo>
                    <a:pt x="139700" y="63500"/>
                  </a:lnTo>
                  <a:lnTo>
                    <a:pt x="127000" y="50800"/>
                  </a:lnTo>
                  <a:lnTo>
                    <a:pt x="127000" y="63500"/>
                  </a:lnTo>
                  <a:lnTo>
                    <a:pt x="127000" y="152400"/>
                  </a:lnTo>
                  <a:lnTo>
                    <a:pt x="127000" y="203200"/>
                  </a:lnTo>
                  <a:lnTo>
                    <a:pt x="127000" y="241300"/>
                  </a:lnTo>
                  <a:lnTo>
                    <a:pt x="127000" y="292100"/>
                  </a:lnTo>
                  <a:lnTo>
                    <a:pt x="127000" y="330200"/>
                  </a:lnTo>
                  <a:lnTo>
                    <a:pt x="114300" y="355600"/>
                  </a:lnTo>
                  <a:lnTo>
                    <a:pt x="101600" y="381000"/>
                  </a:lnTo>
                  <a:lnTo>
                    <a:pt x="88900" y="393700"/>
                  </a:lnTo>
                  <a:lnTo>
                    <a:pt x="63500" y="393700"/>
                  </a:lnTo>
                  <a:lnTo>
                    <a:pt x="38100" y="368300"/>
                  </a:lnTo>
                  <a:lnTo>
                    <a:pt x="12700" y="355600"/>
                  </a:lnTo>
                  <a:lnTo>
                    <a:pt x="0" y="330200"/>
                  </a:lnTo>
                  <a:lnTo>
                    <a:pt x="0" y="304800"/>
                  </a:lnTo>
                  <a:lnTo>
                    <a:pt x="0" y="266700"/>
                  </a:lnTo>
                  <a:lnTo>
                    <a:pt x="12700" y="254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7" name="Vrije vorm 406"/>
            <p:cNvSpPr/>
            <p:nvPr/>
          </p:nvSpPr>
          <p:spPr>
            <a:xfrm>
              <a:off x="1866900" y="4927600"/>
              <a:ext cx="114301" cy="101601"/>
            </a:xfrm>
            <a:custGeom>
              <a:avLst/>
              <a:gdLst/>
              <a:ahLst/>
              <a:cxnLst/>
              <a:rect l="0" t="0" r="0" b="0"/>
              <a:pathLst>
                <a:path w="114301" h="101601">
                  <a:moveTo>
                    <a:pt x="38100" y="88900"/>
                  </a:moveTo>
                  <a:lnTo>
                    <a:pt x="63500" y="63500"/>
                  </a:lnTo>
                  <a:lnTo>
                    <a:pt x="76200" y="50800"/>
                  </a:lnTo>
                  <a:lnTo>
                    <a:pt x="88900" y="25400"/>
                  </a:lnTo>
                  <a:lnTo>
                    <a:pt x="88900" y="12700"/>
                  </a:lnTo>
                  <a:lnTo>
                    <a:pt x="63500" y="0"/>
                  </a:lnTo>
                  <a:lnTo>
                    <a:pt x="76200" y="0"/>
                  </a:lnTo>
                  <a:lnTo>
                    <a:pt x="63500" y="0"/>
                  </a:lnTo>
                  <a:lnTo>
                    <a:pt x="38100" y="0"/>
                  </a:lnTo>
                  <a:lnTo>
                    <a:pt x="25400" y="0"/>
                  </a:lnTo>
                  <a:lnTo>
                    <a:pt x="12700" y="12700"/>
                  </a:lnTo>
                  <a:lnTo>
                    <a:pt x="0" y="50800"/>
                  </a:lnTo>
                  <a:lnTo>
                    <a:pt x="12700" y="63500"/>
                  </a:lnTo>
                  <a:lnTo>
                    <a:pt x="25400" y="88900"/>
                  </a:lnTo>
                  <a:lnTo>
                    <a:pt x="50800" y="101600"/>
                  </a:lnTo>
                  <a:lnTo>
                    <a:pt x="76200" y="101600"/>
                  </a:lnTo>
                  <a:lnTo>
                    <a:pt x="101600" y="101600"/>
                  </a:lnTo>
                  <a:lnTo>
                    <a:pt x="114300" y="88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8" name="Vrije vorm 407"/>
            <p:cNvSpPr/>
            <p:nvPr/>
          </p:nvSpPr>
          <p:spPr>
            <a:xfrm>
              <a:off x="2032000" y="4953000"/>
              <a:ext cx="127001" cy="152401"/>
            </a:xfrm>
            <a:custGeom>
              <a:avLst/>
              <a:gdLst/>
              <a:ahLst/>
              <a:cxnLst/>
              <a:rect l="0" t="0" r="0" b="0"/>
              <a:pathLst>
                <a:path w="127001" h="152401">
                  <a:moveTo>
                    <a:pt x="0" y="0"/>
                  </a:moveTo>
                  <a:lnTo>
                    <a:pt x="0" y="38100"/>
                  </a:lnTo>
                  <a:lnTo>
                    <a:pt x="0" y="50800"/>
                  </a:lnTo>
                  <a:lnTo>
                    <a:pt x="0" y="76200"/>
                  </a:lnTo>
                  <a:lnTo>
                    <a:pt x="0" y="88900"/>
                  </a:lnTo>
                  <a:lnTo>
                    <a:pt x="0" y="88900"/>
                  </a:lnTo>
                  <a:lnTo>
                    <a:pt x="0" y="63500"/>
                  </a:lnTo>
                  <a:lnTo>
                    <a:pt x="12700" y="63500"/>
                  </a:lnTo>
                  <a:lnTo>
                    <a:pt x="50800" y="0"/>
                  </a:lnTo>
                  <a:lnTo>
                    <a:pt x="50800" y="0"/>
                  </a:lnTo>
                  <a:lnTo>
                    <a:pt x="88900" y="25400"/>
                  </a:lnTo>
                  <a:lnTo>
                    <a:pt x="101600" y="50800"/>
                  </a:lnTo>
                  <a:lnTo>
                    <a:pt x="114300" y="88900"/>
                  </a:lnTo>
                  <a:lnTo>
                    <a:pt x="127000" y="114300"/>
                  </a:lnTo>
                  <a:lnTo>
                    <a:pt x="127000" y="139700"/>
                  </a:lnTo>
                  <a:lnTo>
                    <a:pt x="127000" y="152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9" name="Vrije vorm 408"/>
            <p:cNvSpPr/>
            <p:nvPr/>
          </p:nvSpPr>
          <p:spPr>
            <a:xfrm>
              <a:off x="7429500" y="4876800"/>
              <a:ext cx="12701" cy="381001"/>
            </a:xfrm>
            <a:custGeom>
              <a:avLst/>
              <a:gdLst/>
              <a:ahLst/>
              <a:cxnLst/>
              <a:rect l="0" t="0" r="0" b="0"/>
              <a:pathLst>
                <a:path w="12701" h="381001">
                  <a:moveTo>
                    <a:pt x="12700" y="0"/>
                  </a:moveTo>
                  <a:lnTo>
                    <a:pt x="12700" y="88900"/>
                  </a:lnTo>
                  <a:lnTo>
                    <a:pt x="12700" y="139700"/>
                  </a:lnTo>
                  <a:lnTo>
                    <a:pt x="12700" y="203200"/>
                  </a:lnTo>
                  <a:lnTo>
                    <a:pt x="12700" y="254000"/>
                  </a:lnTo>
                  <a:lnTo>
                    <a:pt x="12700" y="304800"/>
                  </a:lnTo>
                  <a:lnTo>
                    <a:pt x="0" y="342900"/>
                  </a:lnTo>
                  <a:lnTo>
                    <a:pt x="0" y="368300"/>
                  </a:lnTo>
                  <a:lnTo>
                    <a:pt x="12700" y="368300"/>
                  </a:lnTo>
                  <a:lnTo>
                    <a:pt x="0" y="381000"/>
                  </a:lnTo>
                  <a:lnTo>
                    <a:pt x="0" y="368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0" name="Vrije vorm 409"/>
            <p:cNvSpPr/>
            <p:nvPr/>
          </p:nvSpPr>
          <p:spPr>
            <a:xfrm>
              <a:off x="7442200" y="4864100"/>
              <a:ext cx="1498601" cy="571501"/>
            </a:xfrm>
            <a:custGeom>
              <a:avLst/>
              <a:gdLst/>
              <a:ahLst/>
              <a:cxnLst/>
              <a:rect l="0" t="0" r="0" b="0"/>
              <a:pathLst>
                <a:path w="1498601" h="571501">
                  <a:moveTo>
                    <a:pt x="0" y="0"/>
                  </a:moveTo>
                  <a:lnTo>
                    <a:pt x="38100" y="0"/>
                  </a:lnTo>
                  <a:lnTo>
                    <a:pt x="76200" y="0"/>
                  </a:lnTo>
                  <a:lnTo>
                    <a:pt x="114300" y="0"/>
                  </a:lnTo>
                  <a:lnTo>
                    <a:pt x="165100" y="12700"/>
                  </a:lnTo>
                  <a:lnTo>
                    <a:pt x="215900" y="12700"/>
                  </a:lnTo>
                  <a:lnTo>
                    <a:pt x="266700" y="12700"/>
                  </a:lnTo>
                  <a:lnTo>
                    <a:pt x="330200" y="12700"/>
                  </a:lnTo>
                  <a:lnTo>
                    <a:pt x="393700" y="12700"/>
                  </a:lnTo>
                  <a:lnTo>
                    <a:pt x="469900" y="12700"/>
                  </a:lnTo>
                  <a:lnTo>
                    <a:pt x="533400" y="25400"/>
                  </a:lnTo>
                  <a:lnTo>
                    <a:pt x="609600" y="25400"/>
                  </a:lnTo>
                  <a:lnTo>
                    <a:pt x="673100" y="25400"/>
                  </a:lnTo>
                  <a:lnTo>
                    <a:pt x="749300" y="38100"/>
                  </a:lnTo>
                  <a:lnTo>
                    <a:pt x="825500" y="38100"/>
                  </a:lnTo>
                  <a:lnTo>
                    <a:pt x="901700" y="38100"/>
                  </a:lnTo>
                  <a:lnTo>
                    <a:pt x="965200" y="50800"/>
                  </a:lnTo>
                  <a:lnTo>
                    <a:pt x="1041400" y="63500"/>
                  </a:lnTo>
                  <a:lnTo>
                    <a:pt x="1117600" y="63500"/>
                  </a:lnTo>
                  <a:lnTo>
                    <a:pt x="1181100" y="76200"/>
                  </a:lnTo>
                  <a:lnTo>
                    <a:pt x="1244600" y="88900"/>
                  </a:lnTo>
                  <a:lnTo>
                    <a:pt x="1295400" y="88900"/>
                  </a:lnTo>
                  <a:lnTo>
                    <a:pt x="1333500" y="114300"/>
                  </a:lnTo>
                  <a:lnTo>
                    <a:pt x="1358900" y="114300"/>
                  </a:lnTo>
                  <a:lnTo>
                    <a:pt x="1371600" y="114300"/>
                  </a:lnTo>
                  <a:lnTo>
                    <a:pt x="1384300" y="114300"/>
                  </a:lnTo>
                  <a:lnTo>
                    <a:pt x="1384300" y="127000"/>
                  </a:lnTo>
                  <a:lnTo>
                    <a:pt x="1384300" y="127000"/>
                  </a:lnTo>
                  <a:lnTo>
                    <a:pt x="1384300" y="190500"/>
                  </a:lnTo>
                  <a:lnTo>
                    <a:pt x="1397000" y="228600"/>
                  </a:lnTo>
                  <a:lnTo>
                    <a:pt x="1409700" y="266700"/>
                  </a:lnTo>
                  <a:lnTo>
                    <a:pt x="1422400" y="304800"/>
                  </a:lnTo>
                  <a:lnTo>
                    <a:pt x="1447800" y="342900"/>
                  </a:lnTo>
                  <a:lnTo>
                    <a:pt x="1460500" y="381000"/>
                  </a:lnTo>
                  <a:lnTo>
                    <a:pt x="1460500" y="419100"/>
                  </a:lnTo>
                  <a:lnTo>
                    <a:pt x="1473200" y="457200"/>
                  </a:lnTo>
                  <a:lnTo>
                    <a:pt x="1485900" y="482600"/>
                  </a:lnTo>
                  <a:lnTo>
                    <a:pt x="1485900" y="508000"/>
                  </a:lnTo>
                  <a:lnTo>
                    <a:pt x="1485900" y="533400"/>
                  </a:lnTo>
                  <a:lnTo>
                    <a:pt x="1485900" y="558800"/>
                  </a:lnTo>
                  <a:lnTo>
                    <a:pt x="1498600" y="571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1" name="Vrije vorm 410"/>
            <p:cNvSpPr/>
            <p:nvPr/>
          </p:nvSpPr>
          <p:spPr>
            <a:xfrm>
              <a:off x="7429500" y="5334000"/>
              <a:ext cx="215901" cy="749301"/>
            </a:xfrm>
            <a:custGeom>
              <a:avLst/>
              <a:gdLst/>
              <a:ahLst/>
              <a:cxnLst/>
              <a:rect l="0" t="0" r="0" b="0"/>
              <a:pathLst>
                <a:path w="215901" h="749301">
                  <a:moveTo>
                    <a:pt x="76200" y="0"/>
                  </a:moveTo>
                  <a:lnTo>
                    <a:pt x="76200" y="38100"/>
                  </a:lnTo>
                  <a:lnTo>
                    <a:pt x="63500" y="76200"/>
                  </a:lnTo>
                  <a:lnTo>
                    <a:pt x="50800" y="127000"/>
                  </a:lnTo>
                  <a:lnTo>
                    <a:pt x="38100" y="177800"/>
                  </a:lnTo>
                  <a:lnTo>
                    <a:pt x="25400" y="228600"/>
                  </a:lnTo>
                  <a:lnTo>
                    <a:pt x="25400" y="292100"/>
                  </a:lnTo>
                  <a:lnTo>
                    <a:pt x="12700" y="368300"/>
                  </a:lnTo>
                  <a:lnTo>
                    <a:pt x="0" y="444500"/>
                  </a:lnTo>
                  <a:lnTo>
                    <a:pt x="0" y="520700"/>
                  </a:lnTo>
                  <a:lnTo>
                    <a:pt x="0" y="571500"/>
                  </a:lnTo>
                  <a:lnTo>
                    <a:pt x="0" y="622300"/>
                  </a:lnTo>
                  <a:lnTo>
                    <a:pt x="12700" y="673100"/>
                  </a:lnTo>
                  <a:lnTo>
                    <a:pt x="25400" y="698500"/>
                  </a:lnTo>
                  <a:lnTo>
                    <a:pt x="38100" y="711200"/>
                  </a:lnTo>
                  <a:lnTo>
                    <a:pt x="63500" y="723900"/>
                  </a:lnTo>
                  <a:lnTo>
                    <a:pt x="88900" y="736600"/>
                  </a:lnTo>
                  <a:lnTo>
                    <a:pt x="101600" y="736600"/>
                  </a:lnTo>
                  <a:lnTo>
                    <a:pt x="139700" y="736600"/>
                  </a:lnTo>
                  <a:lnTo>
                    <a:pt x="177800" y="736600"/>
                  </a:lnTo>
                  <a:lnTo>
                    <a:pt x="203200" y="736600"/>
                  </a:lnTo>
                  <a:lnTo>
                    <a:pt x="215900" y="749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2" name="Vrije vorm 411"/>
            <p:cNvSpPr/>
            <p:nvPr/>
          </p:nvSpPr>
          <p:spPr>
            <a:xfrm>
              <a:off x="7556500" y="5054600"/>
              <a:ext cx="63501" cy="330201"/>
            </a:xfrm>
            <a:custGeom>
              <a:avLst/>
              <a:gdLst/>
              <a:ahLst/>
              <a:cxnLst/>
              <a:rect l="0" t="0" r="0" b="0"/>
              <a:pathLst>
                <a:path w="63501" h="330201">
                  <a:moveTo>
                    <a:pt x="63500" y="0"/>
                  </a:moveTo>
                  <a:lnTo>
                    <a:pt x="50800" y="38100"/>
                  </a:lnTo>
                  <a:lnTo>
                    <a:pt x="50800" y="76200"/>
                  </a:lnTo>
                  <a:lnTo>
                    <a:pt x="38100" y="114300"/>
                  </a:lnTo>
                  <a:lnTo>
                    <a:pt x="25400" y="165100"/>
                  </a:lnTo>
                  <a:lnTo>
                    <a:pt x="25400" y="215900"/>
                  </a:lnTo>
                  <a:lnTo>
                    <a:pt x="12700" y="266700"/>
                  </a:lnTo>
                  <a:lnTo>
                    <a:pt x="12700" y="304800"/>
                  </a:lnTo>
                  <a:lnTo>
                    <a:pt x="12700" y="330200"/>
                  </a:lnTo>
                  <a:lnTo>
                    <a:pt x="0" y="330200"/>
                  </a:lnTo>
                  <a:lnTo>
                    <a:pt x="25400" y="330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3" name="Vrije vorm 412"/>
            <p:cNvSpPr/>
            <p:nvPr/>
          </p:nvSpPr>
          <p:spPr>
            <a:xfrm>
              <a:off x="7620000" y="5029200"/>
              <a:ext cx="1219201" cy="165101"/>
            </a:xfrm>
            <a:custGeom>
              <a:avLst/>
              <a:gdLst/>
              <a:ahLst/>
              <a:cxnLst/>
              <a:rect l="0" t="0" r="0" b="0"/>
              <a:pathLst>
                <a:path w="1219201" h="165101">
                  <a:moveTo>
                    <a:pt x="0" y="12700"/>
                  </a:moveTo>
                  <a:lnTo>
                    <a:pt x="12700" y="12700"/>
                  </a:lnTo>
                  <a:lnTo>
                    <a:pt x="63500" y="0"/>
                  </a:lnTo>
                  <a:lnTo>
                    <a:pt x="114300" y="0"/>
                  </a:lnTo>
                  <a:lnTo>
                    <a:pt x="152400" y="12700"/>
                  </a:lnTo>
                  <a:lnTo>
                    <a:pt x="190500" y="12700"/>
                  </a:lnTo>
                  <a:lnTo>
                    <a:pt x="241300" y="25400"/>
                  </a:lnTo>
                  <a:lnTo>
                    <a:pt x="292100" y="25400"/>
                  </a:lnTo>
                  <a:lnTo>
                    <a:pt x="355600" y="38100"/>
                  </a:lnTo>
                  <a:lnTo>
                    <a:pt x="431800" y="38100"/>
                  </a:lnTo>
                  <a:lnTo>
                    <a:pt x="508000" y="63500"/>
                  </a:lnTo>
                  <a:lnTo>
                    <a:pt x="571500" y="76200"/>
                  </a:lnTo>
                  <a:lnTo>
                    <a:pt x="647700" y="76200"/>
                  </a:lnTo>
                  <a:lnTo>
                    <a:pt x="723900" y="88900"/>
                  </a:lnTo>
                  <a:lnTo>
                    <a:pt x="800100" y="101600"/>
                  </a:lnTo>
                  <a:lnTo>
                    <a:pt x="876300" y="114300"/>
                  </a:lnTo>
                  <a:lnTo>
                    <a:pt x="952500" y="127000"/>
                  </a:lnTo>
                  <a:lnTo>
                    <a:pt x="1028700" y="139700"/>
                  </a:lnTo>
                  <a:lnTo>
                    <a:pt x="1079500" y="139700"/>
                  </a:lnTo>
                  <a:lnTo>
                    <a:pt x="1130300" y="152400"/>
                  </a:lnTo>
                  <a:lnTo>
                    <a:pt x="1168400" y="152400"/>
                  </a:lnTo>
                  <a:lnTo>
                    <a:pt x="1206500" y="165100"/>
                  </a:lnTo>
                  <a:lnTo>
                    <a:pt x="1219200" y="165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4" name="Vrije vorm 413"/>
            <p:cNvSpPr/>
            <p:nvPr/>
          </p:nvSpPr>
          <p:spPr>
            <a:xfrm>
              <a:off x="7912100" y="5219700"/>
              <a:ext cx="12701" cy="215901"/>
            </a:xfrm>
            <a:custGeom>
              <a:avLst/>
              <a:gdLst/>
              <a:ahLst/>
              <a:cxnLst/>
              <a:rect l="0" t="0" r="0" b="0"/>
              <a:pathLst>
                <a:path w="12701" h="215901">
                  <a:moveTo>
                    <a:pt x="0" y="0"/>
                  </a:moveTo>
                  <a:lnTo>
                    <a:pt x="0" y="12700"/>
                  </a:lnTo>
                  <a:lnTo>
                    <a:pt x="12700" y="12700"/>
                  </a:lnTo>
                  <a:lnTo>
                    <a:pt x="12700" y="101600"/>
                  </a:lnTo>
                  <a:lnTo>
                    <a:pt x="0" y="139700"/>
                  </a:lnTo>
                  <a:lnTo>
                    <a:pt x="0" y="165100"/>
                  </a:lnTo>
                  <a:lnTo>
                    <a:pt x="0" y="190500"/>
                  </a:lnTo>
                  <a:lnTo>
                    <a:pt x="0" y="215900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5" name="Vrije vorm 414"/>
            <p:cNvSpPr/>
            <p:nvPr/>
          </p:nvSpPr>
          <p:spPr>
            <a:xfrm>
              <a:off x="7848600" y="5194300"/>
              <a:ext cx="406401" cy="127001"/>
            </a:xfrm>
            <a:custGeom>
              <a:avLst/>
              <a:gdLst/>
              <a:ahLst/>
              <a:cxnLst/>
              <a:rect l="0" t="0" r="0" b="0"/>
              <a:pathLst>
                <a:path w="406401" h="127001">
                  <a:moveTo>
                    <a:pt x="0" y="25400"/>
                  </a:moveTo>
                  <a:lnTo>
                    <a:pt x="0" y="25400"/>
                  </a:lnTo>
                  <a:lnTo>
                    <a:pt x="63500" y="25400"/>
                  </a:lnTo>
                  <a:lnTo>
                    <a:pt x="101600" y="38100"/>
                  </a:lnTo>
                  <a:lnTo>
                    <a:pt x="127000" y="38100"/>
                  </a:lnTo>
                  <a:lnTo>
                    <a:pt x="152400" y="50800"/>
                  </a:lnTo>
                  <a:lnTo>
                    <a:pt x="177800" y="50800"/>
                  </a:lnTo>
                  <a:lnTo>
                    <a:pt x="190500" y="50800"/>
                  </a:lnTo>
                  <a:lnTo>
                    <a:pt x="215900" y="50800"/>
                  </a:lnTo>
                  <a:lnTo>
                    <a:pt x="215900" y="50800"/>
                  </a:lnTo>
                  <a:lnTo>
                    <a:pt x="215900" y="50800"/>
                  </a:lnTo>
                  <a:lnTo>
                    <a:pt x="228600" y="25400"/>
                  </a:lnTo>
                  <a:lnTo>
                    <a:pt x="228600" y="38100"/>
                  </a:lnTo>
                  <a:lnTo>
                    <a:pt x="228600" y="50800"/>
                  </a:lnTo>
                  <a:lnTo>
                    <a:pt x="254000" y="101600"/>
                  </a:lnTo>
                  <a:lnTo>
                    <a:pt x="254000" y="127000"/>
                  </a:lnTo>
                  <a:lnTo>
                    <a:pt x="254000" y="127000"/>
                  </a:lnTo>
                  <a:lnTo>
                    <a:pt x="254000" y="127000"/>
                  </a:lnTo>
                  <a:lnTo>
                    <a:pt x="292100" y="127000"/>
                  </a:lnTo>
                  <a:lnTo>
                    <a:pt x="304800" y="101600"/>
                  </a:lnTo>
                  <a:lnTo>
                    <a:pt x="330200" y="88900"/>
                  </a:lnTo>
                  <a:lnTo>
                    <a:pt x="342900" y="63500"/>
                  </a:lnTo>
                  <a:lnTo>
                    <a:pt x="355600" y="38100"/>
                  </a:lnTo>
                  <a:lnTo>
                    <a:pt x="381000" y="25400"/>
                  </a:lnTo>
                  <a:lnTo>
                    <a:pt x="393700" y="12700"/>
                  </a:lnTo>
                  <a:lnTo>
                    <a:pt x="4064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51" name="Groep 450"/>
          <p:cNvGrpSpPr/>
          <p:nvPr/>
        </p:nvGrpSpPr>
        <p:grpSpPr>
          <a:xfrm>
            <a:off x="2400300" y="4902200"/>
            <a:ext cx="4864101" cy="1930401"/>
            <a:chOff x="2400300" y="4902200"/>
            <a:chExt cx="4864101" cy="1930401"/>
          </a:xfrm>
        </p:grpSpPr>
        <p:sp>
          <p:nvSpPr>
            <p:cNvPr id="452" name="Vrije vorm 451"/>
            <p:cNvSpPr/>
            <p:nvPr/>
          </p:nvSpPr>
          <p:spPr>
            <a:xfrm>
              <a:off x="6438900" y="4991100"/>
              <a:ext cx="825501" cy="673101"/>
            </a:xfrm>
            <a:custGeom>
              <a:avLst/>
              <a:gdLst/>
              <a:ahLst/>
              <a:cxnLst/>
              <a:rect l="0" t="0" r="0" b="0"/>
              <a:pathLst>
                <a:path w="825501" h="673101">
                  <a:moveTo>
                    <a:pt x="393700" y="25400"/>
                  </a:moveTo>
                  <a:lnTo>
                    <a:pt x="381000" y="25400"/>
                  </a:lnTo>
                  <a:lnTo>
                    <a:pt x="368300" y="38100"/>
                  </a:lnTo>
                  <a:lnTo>
                    <a:pt x="254000" y="101600"/>
                  </a:lnTo>
                  <a:lnTo>
                    <a:pt x="215900" y="114300"/>
                  </a:lnTo>
                  <a:lnTo>
                    <a:pt x="203200" y="127000"/>
                  </a:lnTo>
                  <a:lnTo>
                    <a:pt x="203200" y="127000"/>
                  </a:lnTo>
                  <a:lnTo>
                    <a:pt x="215900" y="127000"/>
                  </a:lnTo>
                  <a:lnTo>
                    <a:pt x="228600" y="114300"/>
                  </a:lnTo>
                  <a:lnTo>
                    <a:pt x="381000" y="63500"/>
                  </a:lnTo>
                  <a:lnTo>
                    <a:pt x="406400" y="50800"/>
                  </a:lnTo>
                  <a:lnTo>
                    <a:pt x="431800" y="50800"/>
                  </a:lnTo>
                  <a:lnTo>
                    <a:pt x="431800" y="50800"/>
                  </a:lnTo>
                  <a:lnTo>
                    <a:pt x="342900" y="63500"/>
                  </a:lnTo>
                  <a:lnTo>
                    <a:pt x="279400" y="101600"/>
                  </a:lnTo>
                  <a:lnTo>
                    <a:pt x="228600" y="127000"/>
                  </a:lnTo>
                  <a:lnTo>
                    <a:pt x="215900" y="139700"/>
                  </a:lnTo>
                  <a:lnTo>
                    <a:pt x="203200" y="139700"/>
                  </a:lnTo>
                  <a:lnTo>
                    <a:pt x="215900" y="139700"/>
                  </a:lnTo>
                  <a:lnTo>
                    <a:pt x="381000" y="114300"/>
                  </a:lnTo>
                  <a:lnTo>
                    <a:pt x="457200" y="101600"/>
                  </a:lnTo>
                  <a:lnTo>
                    <a:pt x="482600" y="101600"/>
                  </a:lnTo>
                  <a:lnTo>
                    <a:pt x="495300" y="101600"/>
                  </a:lnTo>
                  <a:lnTo>
                    <a:pt x="495300" y="101600"/>
                  </a:lnTo>
                  <a:lnTo>
                    <a:pt x="381000" y="165100"/>
                  </a:lnTo>
                  <a:lnTo>
                    <a:pt x="292100" y="190500"/>
                  </a:lnTo>
                  <a:lnTo>
                    <a:pt x="241300" y="228600"/>
                  </a:lnTo>
                  <a:lnTo>
                    <a:pt x="215900" y="241300"/>
                  </a:lnTo>
                  <a:lnTo>
                    <a:pt x="203200" y="241300"/>
                  </a:lnTo>
                  <a:lnTo>
                    <a:pt x="215900" y="241300"/>
                  </a:lnTo>
                  <a:lnTo>
                    <a:pt x="330200" y="228600"/>
                  </a:lnTo>
                  <a:lnTo>
                    <a:pt x="431800" y="215900"/>
                  </a:lnTo>
                  <a:lnTo>
                    <a:pt x="520700" y="215900"/>
                  </a:lnTo>
                  <a:lnTo>
                    <a:pt x="558800" y="215900"/>
                  </a:lnTo>
                  <a:lnTo>
                    <a:pt x="482600" y="241300"/>
                  </a:lnTo>
                  <a:lnTo>
                    <a:pt x="368300" y="279400"/>
                  </a:lnTo>
                  <a:lnTo>
                    <a:pt x="317500" y="304800"/>
                  </a:lnTo>
                  <a:lnTo>
                    <a:pt x="292100" y="317500"/>
                  </a:lnTo>
                  <a:lnTo>
                    <a:pt x="279400" y="317500"/>
                  </a:lnTo>
                  <a:lnTo>
                    <a:pt x="279400" y="317500"/>
                  </a:lnTo>
                  <a:lnTo>
                    <a:pt x="393700" y="304800"/>
                  </a:lnTo>
                  <a:lnTo>
                    <a:pt x="495300" y="304800"/>
                  </a:lnTo>
                  <a:lnTo>
                    <a:pt x="596900" y="304800"/>
                  </a:lnTo>
                  <a:lnTo>
                    <a:pt x="635000" y="317500"/>
                  </a:lnTo>
                  <a:lnTo>
                    <a:pt x="673100" y="304800"/>
                  </a:lnTo>
                  <a:lnTo>
                    <a:pt x="660400" y="317500"/>
                  </a:lnTo>
                  <a:lnTo>
                    <a:pt x="520700" y="342900"/>
                  </a:lnTo>
                  <a:lnTo>
                    <a:pt x="431800" y="368300"/>
                  </a:lnTo>
                  <a:lnTo>
                    <a:pt x="342900" y="393700"/>
                  </a:lnTo>
                  <a:lnTo>
                    <a:pt x="317500" y="406400"/>
                  </a:lnTo>
                  <a:lnTo>
                    <a:pt x="304800" y="406400"/>
                  </a:lnTo>
                  <a:lnTo>
                    <a:pt x="317500" y="406400"/>
                  </a:lnTo>
                  <a:lnTo>
                    <a:pt x="457200" y="419100"/>
                  </a:lnTo>
                  <a:lnTo>
                    <a:pt x="571500" y="419100"/>
                  </a:lnTo>
                  <a:lnTo>
                    <a:pt x="685800" y="431800"/>
                  </a:lnTo>
                  <a:lnTo>
                    <a:pt x="723900" y="444500"/>
                  </a:lnTo>
                  <a:lnTo>
                    <a:pt x="711200" y="457200"/>
                  </a:lnTo>
                  <a:lnTo>
                    <a:pt x="660400" y="469900"/>
                  </a:lnTo>
                  <a:lnTo>
                    <a:pt x="584200" y="482600"/>
                  </a:lnTo>
                  <a:lnTo>
                    <a:pt x="495300" y="495300"/>
                  </a:lnTo>
                  <a:lnTo>
                    <a:pt x="469900" y="508000"/>
                  </a:lnTo>
                  <a:lnTo>
                    <a:pt x="444500" y="508000"/>
                  </a:lnTo>
                  <a:lnTo>
                    <a:pt x="444500" y="508000"/>
                  </a:lnTo>
                  <a:lnTo>
                    <a:pt x="596900" y="533400"/>
                  </a:lnTo>
                  <a:lnTo>
                    <a:pt x="685800" y="558800"/>
                  </a:lnTo>
                  <a:lnTo>
                    <a:pt x="736600" y="584200"/>
                  </a:lnTo>
                  <a:lnTo>
                    <a:pt x="736600" y="596900"/>
                  </a:lnTo>
                  <a:lnTo>
                    <a:pt x="711200" y="609600"/>
                  </a:lnTo>
                  <a:lnTo>
                    <a:pt x="673100" y="622300"/>
                  </a:lnTo>
                  <a:lnTo>
                    <a:pt x="622300" y="622300"/>
                  </a:lnTo>
                  <a:lnTo>
                    <a:pt x="596900" y="622300"/>
                  </a:lnTo>
                  <a:lnTo>
                    <a:pt x="558800" y="622300"/>
                  </a:lnTo>
                  <a:lnTo>
                    <a:pt x="533400" y="609600"/>
                  </a:lnTo>
                  <a:lnTo>
                    <a:pt x="495300" y="596900"/>
                  </a:lnTo>
                  <a:lnTo>
                    <a:pt x="457200" y="571500"/>
                  </a:lnTo>
                  <a:lnTo>
                    <a:pt x="393700" y="533400"/>
                  </a:lnTo>
                  <a:lnTo>
                    <a:pt x="342900" y="508000"/>
                  </a:lnTo>
                  <a:lnTo>
                    <a:pt x="292100" y="469900"/>
                  </a:lnTo>
                  <a:lnTo>
                    <a:pt x="254000" y="431800"/>
                  </a:lnTo>
                  <a:lnTo>
                    <a:pt x="228600" y="406400"/>
                  </a:lnTo>
                  <a:lnTo>
                    <a:pt x="228600" y="368300"/>
                  </a:lnTo>
                  <a:lnTo>
                    <a:pt x="228600" y="342900"/>
                  </a:lnTo>
                  <a:lnTo>
                    <a:pt x="215900" y="330200"/>
                  </a:lnTo>
                  <a:lnTo>
                    <a:pt x="215900" y="330200"/>
                  </a:lnTo>
                  <a:lnTo>
                    <a:pt x="215900" y="330200"/>
                  </a:lnTo>
                  <a:lnTo>
                    <a:pt x="215900" y="342900"/>
                  </a:lnTo>
                  <a:lnTo>
                    <a:pt x="266700" y="431800"/>
                  </a:lnTo>
                  <a:lnTo>
                    <a:pt x="317500" y="469900"/>
                  </a:lnTo>
                  <a:lnTo>
                    <a:pt x="368300" y="520700"/>
                  </a:lnTo>
                  <a:lnTo>
                    <a:pt x="419100" y="558800"/>
                  </a:lnTo>
                  <a:lnTo>
                    <a:pt x="469900" y="596900"/>
                  </a:lnTo>
                  <a:lnTo>
                    <a:pt x="520700" y="635000"/>
                  </a:lnTo>
                  <a:lnTo>
                    <a:pt x="584200" y="660400"/>
                  </a:lnTo>
                  <a:lnTo>
                    <a:pt x="635000" y="673100"/>
                  </a:lnTo>
                  <a:lnTo>
                    <a:pt x="685800" y="673100"/>
                  </a:lnTo>
                  <a:lnTo>
                    <a:pt x="723900" y="673100"/>
                  </a:lnTo>
                  <a:lnTo>
                    <a:pt x="749300" y="647700"/>
                  </a:lnTo>
                  <a:lnTo>
                    <a:pt x="774700" y="609600"/>
                  </a:lnTo>
                  <a:lnTo>
                    <a:pt x="774700" y="571500"/>
                  </a:lnTo>
                  <a:lnTo>
                    <a:pt x="774700" y="520700"/>
                  </a:lnTo>
                  <a:lnTo>
                    <a:pt x="774700" y="457200"/>
                  </a:lnTo>
                  <a:lnTo>
                    <a:pt x="774700" y="406400"/>
                  </a:lnTo>
                  <a:lnTo>
                    <a:pt x="749300" y="342900"/>
                  </a:lnTo>
                  <a:lnTo>
                    <a:pt x="736600" y="279400"/>
                  </a:lnTo>
                  <a:lnTo>
                    <a:pt x="711200" y="228600"/>
                  </a:lnTo>
                  <a:lnTo>
                    <a:pt x="685800" y="190500"/>
                  </a:lnTo>
                  <a:lnTo>
                    <a:pt x="647700" y="165100"/>
                  </a:lnTo>
                  <a:lnTo>
                    <a:pt x="609600" y="139700"/>
                  </a:lnTo>
                  <a:lnTo>
                    <a:pt x="571500" y="127000"/>
                  </a:lnTo>
                  <a:lnTo>
                    <a:pt x="546100" y="114300"/>
                  </a:lnTo>
                  <a:lnTo>
                    <a:pt x="508000" y="114300"/>
                  </a:lnTo>
                  <a:lnTo>
                    <a:pt x="482600" y="114300"/>
                  </a:lnTo>
                  <a:lnTo>
                    <a:pt x="457200" y="114300"/>
                  </a:lnTo>
                  <a:lnTo>
                    <a:pt x="457200" y="127000"/>
                  </a:lnTo>
                  <a:lnTo>
                    <a:pt x="444500" y="114300"/>
                  </a:lnTo>
                  <a:lnTo>
                    <a:pt x="457200" y="127000"/>
                  </a:lnTo>
                  <a:lnTo>
                    <a:pt x="520700" y="139700"/>
                  </a:lnTo>
                  <a:lnTo>
                    <a:pt x="584200" y="165100"/>
                  </a:lnTo>
                  <a:lnTo>
                    <a:pt x="635000" y="190500"/>
                  </a:lnTo>
                  <a:lnTo>
                    <a:pt x="698500" y="228600"/>
                  </a:lnTo>
                  <a:lnTo>
                    <a:pt x="736600" y="266700"/>
                  </a:lnTo>
                  <a:lnTo>
                    <a:pt x="774700" y="304800"/>
                  </a:lnTo>
                  <a:lnTo>
                    <a:pt x="800100" y="355600"/>
                  </a:lnTo>
                  <a:lnTo>
                    <a:pt x="825500" y="406400"/>
                  </a:lnTo>
                  <a:lnTo>
                    <a:pt x="825500" y="469900"/>
                  </a:lnTo>
                  <a:lnTo>
                    <a:pt x="800100" y="520700"/>
                  </a:lnTo>
                  <a:lnTo>
                    <a:pt x="787400" y="558800"/>
                  </a:lnTo>
                  <a:lnTo>
                    <a:pt x="749300" y="596900"/>
                  </a:lnTo>
                  <a:lnTo>
                    <a:pt x="723900" y="622300"/>
                  </a:lnTo>
                  <a:lnTo>
                    <a:pt x="685800" y="635000"/>
                  </a:lnTo>
                  <a:lnTo>
                    <a:pt x="635000" y="635000"/>
                  </a:lnTo>
                  <a:lnTo>
                    <a:pt x="596900" y="622300"/>
                  </a:lnTo>
                  <a:lnTo>
                    <a:pt x="546100" y="584200"/>
                  </a:lnTo>
                  <a:lnTo>
                    <a:pt x="495300" y="558800"/>
                  </a:lnTo>
                  <a:lnTo>
                    <a:pt x="431800" y="508000"/>
                  </a:lnTo>
                  <a:lnTo>
                    <a:pt x="381000" y="469900"/>
                  </a:lnTo>
                  <a:lnTo>
                    <a:pt x="330200" y="431800"/>
                  </a:lnTo>
                  <a:lnTo>
                    <a:pt x="279400" y="393700"/>
                  </a:lnTo>
                  <a:lnTo>
                    <a:pt x="241300" y="355600"/>
                  </a:lnTo>
                  <a:lnTo>
                    <a:pt x="215900" y="342900"/>
                  </a:lnTo>
                  <a:lnTo>
                    <a:pt x="203200" y="317500"/>
                  </a:lnTo>
                  <a:lnTo>
                    <a:pt x="203200" y="304800"/>
                  </a:lnTo>
                  <a:lnTo>
                    <a:pt x="190500" y="304800"/>
                  </a:lnTo>
                  <a:lnTo>
                    <a:pt x="279400" y="304800"/>
                  </a:lnTo>
                  <a:lnTo>
                    <a:pt x="330200" y="304800"/>
                  </a:lnTo>
                  <a:lnTo>
                    <a:pt x="393700" y="304800"/>
                  </a:lnTo>
                  <a:lnTo>
                    <a:pt x="457200" y="330200"/>
                  </a:lnTo>
                  <a:lnTo>
                    <a:pt x="520700" y="330200"/>
                  </a:lnTo>
                  <a:lnTo>
                    <a:pt x="571500" y="330200"/>
                  </a:lnTo>
                  <a:lnTo>
                    <a:pt x="622300" y="317500"/>
                  </a:lnTo>
                  <a:lnTo>
                    <a:pt x="647700" y="292100"/>
                  </a:lnTo>
                  <a:lnTo>
                    <a:pt x="673100" y="279400"/>
                  </a:lnTo>
                  <a:lnTo>
                    <a:pt x="660400" y="241300"/>
                  </a:lnTo>
                  <a:lnTo>
                    <a:pt x="647700" y="203200"/>
                  </a:lnTo>
                  <a:lnTo>
                    <a:pt x="622300" y="165100"/>
                  </a:lnTo>
                  <a:lnTo>
                    <a:pt x="571500" y="127000"/>
                  </a:lnTo>
                  <a:lnTo>
                    <a:pt x="520700" y="101600"/>
                  </a:lnTo>
                  <a:lnTo>
                    <a:pt x="469900" y="76200"/>
                  </a:lnTo>
                  <a:lnTo>
                    <a:pt x="406400" y="76200"/>
                  </a:lnTo>
                  <a:lnTo>
                    <a:pt x="355600" y="101600"/>
                  </a:lnTo>
                  <a:lnTo>
                    <a:pt x="292100" y="127000"/>
                  </a:lnTo>
                  <a:lnTo>
                    <a:pt x="241300" y="165100"/>
                  </a:lnTo>
                  <a:lnTo>
                    <a:pt x="203200" y="190500"/>
                  </a:lnTo>
                  <a:lnTo>
                    <a:pt x="152400" y="228600"/>
                  </a:lnTo>
                  <a:lnTo>
                    <a:pt x="127000" y="254000"/>
                  </a:lnTo>
                  <a:lnTo>
                    <a:pt x="114300" y="292100"/>
                  </a:lnTo>
                  <a:lnTo>
                    <a:pt x="101600" y="304800"/>
                  </a:lnTo>
                  <a:lnTo>
                    <a:pt x="101600" y="304800"/>
                  </a:lnTo>
                  <a:lnTo>
                    <a:pt x="114300" y="304800"/>
                  </a:lnTo>
                  <a:lnTo>
                    <a:pt x="114300" y="292100"/>
                  </a:lnTo>
                  <a:lnTo>
                    <a:pt x="114300" y="304800"/>
                  </a:lnTo>
                  <a:lnTo>
                    <a:pt x="101600" y="317500"/>
                  </a:lnTo>
                  <a:lnTo>
                    <a:pt x="63500" y="330200"/>
                  </a:lnTo>
                  <a:lnTo>
                    <a:pt x="38100" y="342900"/>
                  </a:lnTo>
                  <a:lnTo>
                    <a:pt x="25400" y="342900"/>
                  </a:lnTo>
                  <a:lnTo>
                    <a:pt x="25400" y="342900"/>
                  </a:lnTo>
                  <a:lnTo>
                    <a:pt x="25400" y="342900"/>
                  </a:lnTo>
                  <a:lnTo>
                    <a:pt x="38100" y="330200"/>
                  </a:lnTo>
                  <a:lnTo>
                    <a:pt x="101600" y="292100"/>
                  </a:lnTo>
                  <a:lnTo>
                    <a:pt x="114300" y="279400"/>
                  </a:lnTo>
                  <a:lnTo>
                    <a:pt x="127000" y="279400"/>
                  </a:lnTo>
                  <a:lnTo>
                    <a:pt x="114300" y="279400"/>
                  </a:lnTo>
                  <a:lnTo>
                    <a:pt x="114300" y="292100"/>
                  </a:lnTo>
                  <a:lnTo>
                    <a:pt x="38100" y="330200"/>
                  </a:lnTo>
                  <a:lnTo>
                    <a:pt x="12700" y="342900"/>
                  </a:lnTo>
                  <a:lnTo>
                    <a:pt x="0" y="342900"/>
                  </a:lnTo>
                  <a:lnTo>
                    <a:pt x="0" y="342900"/>
                  </a:lnTo>
                  <a:lnTo>
                    <a:pt x="0" y="342900"/>
                  </a:lnTo>
                  <a:lnTo>
                    <a:pt x="25400" y="342900"/>
                  </a:lnTo>
                  <a:lnTo>
                    <a:pt x="63500" y="342900"/>
                  </a:lnTo>
                  <a:lnTo>
                    <a:pt x="88900" y="342900"/>
                  </a:lnTo>
                  <a:lnTo>
                    <a:pt x="88900" y="342900"/>
                  </a:lnTo>
                  <a:lnTo>
                    <a:pt x="76200" y="355600"/>
                  </a:lnTo>
                  <a:lnTo>
                    <a:pt x="88900" y="368300"/>
                  </a:lnTo>
                  <a:lnTo>
                    <a:pt x="63500" y="368300"/>
                  </a:lnTo>
                  <a:lnTo>
                    <a:pt x="76200" y="381000"/>
                  </a:lnTo>
                  <a:lnTo>
                    <a:pt x="165100" y="393700"/>
                  </a:lnTo>
                  <a:lnTo>
                    <a:pt x="203200" y="406400"/>
                  </a:lnTo>
                  <a:lnTo>
                    <a:pt x="228600" y="419100"/>
                  </a:lnTo>
                  <a:lnTo>
                    <a:pt x="254000" y="431800"/>
                  </a:lnTo>
                  <a:lnTo>
                    <a:pt x="266700" y="444500"/>
                  </a:lnTo>
                  <a:lnTo>
                    <a:pt x="279400" y="457200"/>
                  </a:lnTo>
                  <a:lnTo>
                    <a:pt x="292100" y="469900"/>
                  </a:lnTo>
                  <a:lnTo>
                    <a:pt x="279400" y="457200"/>
                  </a:lnTo>
                  <a:lnTo>
                    <a:pt x="279400" y="444500"/>
                  </a:lnTo>
                  <a:lnTo>
                    <a:pt x="266700" y="419100"/>
                  </a:lnTo>
                  <a:lnTo>
                    <a:pt x="228600" y="254000"/>
                  </a:lnTo>
                  <a:lnTo>
                    <a:pt x="215900" y="190500"/>
                  </a:lnTo>
                  <a:lnTo>
                    <a:pt x="228600" y="152400"/>
                  </a:lnTo>
                  <a:lnTo>
                    <a:pt x="228600" y="114300"/>
                  </a:lnTo>
                  <a:lnTo>
                    <a:pt x="254000" y="76200"/>
                  </a:lnTo>
                  <a:lnTo>
                    <a:pt x="266700" y="50800"/>
                  </a:lnTo>
                  <a:lnTo>
                    <a:pt x="292100" y="25400"/>
                  </a:lnTo>
                  <a:lnTo>
                    <a:pt x="330200" y="12700"/>
                  </a:lnTo>
                  <a:lnTo>
                    <a:pt x="368300" y="0"/>
                  </a:lnTo>
                  <a:lnTo>
                    <a:pt x="406400" y="0"/>
                  </a:lnTo>
                  <a:lnTo>
                    <a:pt x="444500" y="12700"/>
                  </a:lnTo>
                  <a:lnTo>
                    <a:pt x="482600" y="25400"/>
                  </a:lnTo>
                  <a:lnTo>
                    <a:pt x="520700" y="38100"/>
                  </a:lnTo>
                  <a:lnTo>
                    <a:pt x="558800" y="63500"/>
                  </a:lnTo>
                  <a:lnTo>
                    <a:pt x="596900" y="101600"/>
                  </a:lnTo>
                  <a:lnTo>
                    <a:pt x="622300" y="139700"/>
                  </a:lnTo>
                  <a:lnTo>
                    <a:pt x="635000" y="190500"/>
                  </a:lnTo>
                  <a:lnTo>
                    <a:pt x="660400" y="228600"/>
                  </a:lnTo>
                  <a:lnTo>
                    <a:pt x="673100" y="266700"/>
                  </a:lnTo>
                  <a:lnTo>
                    <a:pt x="685800" y="292100"/>
                  </a:lnTo>
                  <a:lnTo>
                    <a:pt x="685800" y="304800"/>
                  </a:lnTo>
                </a:path>
              </a:pathLst>
            </a:custGeom>
            <a:ln w="152400" cap="flat" cmpd="sng" algn="ctr">
              <a:solidFill>
                <a:srgbClr val="00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3" name="Vrije vorm 452"/>
            <p:cNvSpPr/>
            <p:nvPr/>
          </p:nvSpPr>
          <p:spPr>
            <a:xfrm>
              <a:off x="2578100" y="4927600"/>
              <a:ext cx="241301" cy="584201"/>
            </a:xfrm>
            <a:custGeom>
              <a:avLst/>
              <a:gdLst/>
              <a:ahLst/>
              <a:cxnLst/>
              <a:rect l="0" t="0" r="0" b="0"/>
              <a:pathLst>
                <a:path w="241301" h="584201">
                  <a:moveTo>
                    <a:pt x="241300" y="25400"/>
                  </a:moveTo>
                  <a:lnTo>
                    <a:pt x="228600" y="0"/>
                  </a:lnTo>
                  <a:lnTo>
                    <a:pt x="203200" y="0"/>
                  </a:lnTo>
                  <a:lnTo>
                    <a:pt x="177800" y="0"/>
                  </a:lnTo>
                  <a:lnTo>
                    <a:pt x="152400" y="0"/>
                  </a:lnTo>
                  <a:lnTo>
                    <a:pt x="139700" y="0"/>
                  </a:lnTo>
                  <a:lnTo>
                    <a:pt x="101600" y="12700"/>
                  </a:lnTo>
                  <a:lnTo>
                    <a:pt x="63500" y="25400"/>
                  </a:lnTo>
                  <a:lnTo>
                    <a:pt x="38100" y="50800"/>
                  </a:lnTo>
                  <a:lnTo>
                    <a:pt x="12700" y="63500"/>
                  </a:lnTo>
                  <a:lnTo>
                    <a:pt x="0" y="88900"/>
                  </a:lnTo>
                  <a:lnTo>
                    <a:pt x="0" y="127000"/>
                  </a:lnTo>
                  <a:lnTo>
                    <a:pt x="12700" y="152400"/>
                  </a:lnTo>
                  <a:lnTo>
                    <a:pt x="25400" y="177800"/>
                  </a:lnTo>
                  <a:lnTo>
                    <a:pt x="63500" y="190500"/>
                  </a:lnTo>
                  <a:lnTo>
                    <a:pt x="88900" y="203200"/>
                  </a:lnTo>
                  <a:lnTo>
                    <a:pt x="114300" y="203200"/>
                  </a:lnTo>
                  <a:lnTo>
                    <a:pt x="139700" y="203200"/>
                  </a:lnTo>
                  <a:lnTo>
                    <a:pt x="152400" y="190500"/>
                  </a:lnTo>
                  <a:lnTo>
                    <a:pt x="165100" y="165100"/>
                  </a:lnTo>
                  <a:lnTo>
                    <a:pt x="177800" y="139700"/>
                  </a:lnTo>
                  <a:lnTo>
                    <a:pt x="177800" y="114300"/>
                  </a:lnTo>
                  <a:lnTo>
                    <a:pt x="190500" y="76200"/>
                  </a:lnTo>
                  <a:lnTo>
                    <a:pt x="190500" y="50800"/>
                  </a:lnTo>
                  <a:lnTo>
                    <a:pt x="190500" y="25400"/>
                  </a:lnTo>
                  <a:lnTo>
                    <a:pt x="190500" y="12700"/>
                  </a:lnTo>
                  <a:lnTo>
                    <a:pt x="190500" y="25400"/>
                  </a:lnTo>
                  <a:lnTo>
                    <a:pt x="190500" y="38100"/>
                  </a:lnTo>
                  <a:lnTo>
                    <a:pt x="190500" y="165100"/>
                  </a:lnTo>
                  <a:lnTo>
                    <a:pt x="190500" y="228600"/>
                  </a:lnTo>
                  <a:lnTo>
                    <a:pt x="203200" y="292100"/>
                  </a:lnTo>
                  <a:lnTo>
                    <a:pt x="203200" y="355600"/>
                  </a:lnTo>
                  <a:lnTo>
                    <a:pt x="203200" y="419100"/>
                  </a:lnTo>
                  <a:lnTo>
                    <a:pt x="203200" y="469900"/>
                  </a:lnTo>
                  <a:lnTo>
                    <a:pt x="190500" y="520700"/>
                  </a:lnTo>
                  <a:lnTo>
                    <a:pt x="177800" y="558800"/>
                  </a:lnTo>
                  <a:lnTo>
                    <a:pt x="152400" y="584200"/>
                  </a:lnTo>
                  <a:lnTo>
                    <a:pt x="114300" y="584200"/>
                  </a:lnTo>
                  <a:lnTo>
                    <a:pt x="76200" y="584200"/>
                  </a:lnTo>
                  <a:lnTo>
                    <a:pt x="38100" y="558800"/>
                  </a:lnTo>
                  <a:lnTo>
                    <a:pt x="12700" y="533400"/>
                  </a:lnTo>
                  <a:lnTo>
                    <a:pt x="0" y="508000"/>
                  </a:lnTo>
                  <a:lnTo>
                    <a:pt x="0" y="469900"/>
                  </a:lnTo>
                  <a:lnTo>
                    <a:pt x="0" y="431800"/>
                  </a:lnTo>
                  <a:lnTo>
                    <a:pt x="0" y="406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4" name="Vrije vorm 453"/>
            <p:cNvSpPr/>
            <p:nvPr/>
          </p:nvSpPr>
          <p:spPr>
            <a:xfrm>
              <a:off x="2870200" y="4902200"/>
              <a:ext cx="152401" cy="304801"/>
            </a:xfrm>
            <a:custGeom>
              <a:avLst/>
              <a:gdLst/>
              <a:ahLst/>
              <a:cxnLst/>
              <a:rect l="0" t="0" r="0" b="0"/>
              <a:pathLst>
                <a:path w="152401" h="304801">
                  <a:moveTo>
                    <a:pt x="25400" y="63500"/>
                  </a:moveTo>
                  <a:lnTo>
                    <a:pt x="25400" y="76200"/>
                  </a:lnTo>
                  <a:lnTo>
                    <a:pt x="25400" y="139700"/>
                  </a:lnTo>
                  <a:lnTo>
                    <a:pt x="25400" y="190500"/>
                  </a:lnTo>
                  <a:lnTo>
                    <a:pt x="25400" y="228600"/>
                  </a:lnTo>
                  <a:lnTo>
                    <a:pt x="25400" y="266700"/>
                  </a:lnTo>
                  <a:lnTo>
                    <a:pt x="25400" y="279400"/>
                  </a:lnTo>
                  <a:lnTo>
                    <a:pt x="25400" y="304800"/>
                  </a:lnTo>
                  <a:lnTo>
                    <a:pt x="25400" y="279400"/>
                  </a:lnTo>
                  <a:lnTo>
                    <a:pt x="0" y="177800"/>
                  </a:lnTo>
                  <a:lnTo>
                    <a:pt x="0" y="127000"/>
                  </a:lnTo>
                  <a:lnTo>
                    <a:pt x="0" y="88900"/>
                  </a:lnTo>
                  <a:lnTo>
                    <a:pt x="12700" y="50800"/>
                  </a:lnTo>
                  <a:lnTo>
                    <a:pt x="25400" y="25400"/>
                  </a:lnTo>
                  <a:lnTo>
                    <a:pt x="50800" y="0"/>
                  </a:lnTo>
                  <a:lnTo>
                    <a:pt x="76200" y="0"/>
                  </a:lnTo>
                  <a:lnTo>
                    <a:pt x="88900" y="12700"/>
                  </a:lnTo>
                  <a:lnTo>
                    <a:pt x="114300" y="25400"/>
                  </a:lnTo>
                  <a:lnTo>
                    <a:pt x="127000" y="38100"/>
                  </a:lnTo>
                  <a:lnTo>
                    <a:pt x="139700" y="50800"/>
                  </a:lnTo>
                  <a:lnTo>
                    <a:pt x="152400" y="76200"/>
                  </a:lnTo>
                  <a:lnTo>
                    <a:pt x="139700" y="76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5" name="Vrije vorm 454"/>
            <p:cNvSpPr/>
            <p:nvPr/>
          </p:nvSpPr>
          <p:spPr>
            <a:xfrm>
              <a:off x="3098800" y="4965700"/>
              <a:ext cx="190501" cy="266701"/>
            </a:xfrm>
            <a:custGeom>
              <a:avLst/>
              <a:gdLst/>
              <a:ahLst/>
              <a:cxnLst/>
              <a:rect l="0" t="0" r="0" b="0"/>
              <a:pathLst>
                <a:path w="190501" h="266701">
                  <a:moveTo>
                    <a:pt x="0" y="0"/>
                  </a:moveTo>
                  <a:lnTo>
                    <a:pt x="0" y="12700"/>
                  </a:lnTo>
                  <a:lnTo>
                    <a:pt x="0" y="76200"/>
                  </a:lnTo>
                  <a:lnTo>
                    <a:pt x="0" y="101600"/>
                  </a:lnTo>
                  <a:lnTo>
                    <a:pt x="0" y="139700"/>
                  </a:lnTo>
                  <a:lnTo>
                    <a:pt x="0" y="177800"/>
                  </a:lnTo>
                  <a:lnTo>
                    <a:pt x="12700" y="203200"/>
                  </a:lnTo>
                  <a:lnTo>
                    <a:pt x="38100" y="228600"/>
                  </a:lnTo>
                  <a:lnTo>
                    <a:pt x="63500" y="241300"/>
                  </a:lnTo>
                  <a:lnTo>
                    <a:pt x="88900" y="228600"/>
                  </a:lnTo>
                  <a:lnTo>
                    <a:pt x="114300" y="215900"/>
                  </a:lnTo>
                  <a:lnTo>
                    <a:pt x="127000" y="190500"/>
                  </a:lnTo>
                  <a:lnTo>
                    <a:pt x="127000" y="139700"/>
                  </a:lnTo>
                  <a:lnTo>
                    <a:pt x="139700" y="101600"/>
                  </a:lnTo>
                  <a:lnTo>
                    <a:pt x="139700" y="63500"/>
                  </a:lnTo>
                  <a:lnTo>
                    <a:pt x="139700" y="38100"/>
                  </a:lnTo>
                  <a:lnTo>
                    <a:pt x="139700" y="12700"/>
                  </a:lnTo>
                  <a:lnTo>
                    <a:pt x="139700" y="25400"/>
                  </a:lnTo>
                  <a:lnTo>
                    <a:pt x="139700" y="25400"/>
                  </a:lnTo>
                  <a:lnTo>
                    <a:pt x="139700" y="50800"/>
                  </a:lnTo>
                  <a:lnTo>
                    <a:pt x="152400" y="152400"/>
                  </a:lnTo>
                  <a:lnTo>
                    <a:pt x="165100" y="203200"/>
                  </a:lnTo>
                  <a:lnTo>
                    <a:pt x="177800" y="241300"/>
                  </a:lnTo>
                  <a:lnTo>
                    <a:pt x="190500" y="254000"/>
                  </a:lnTo>
                  <a:lnTo>
                    <a:pt x="190500" y="266700"/>
                  </a:lnTo>
                  <a:lnTo>
                    <a:pt x="190500" y="266700"/>
                  </a:lnTo>
                  <a:lnTo>
                    <a:pt x="190500" y="2667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6" name="Vrije vorm 455"/>
            <p:cNvSpPr/>
            <p:nvPr/>
          </p:nvSpPr>
          <p:spPr>
            <a:xfrm>
              <a:off x="3403600" y="4940300"/>
              <a:ext cx="342901" cy="292101"/>
            </a:xfrm>
            <a:custGeom>
              <a:avLst/>
              <a:gdLst/>
              <a:ahLst/>
              <a:cxnLst/>
              <a:rect l="0" t="0" r="0" b="0"/>
              <a:pathLst>
                <a:path w="342901" h="292101">
                  <a:moveTo>
                    <a:pt x="0" y="25400"/>
                  </a:moveTo>
                  <a:lnTo>
                    <a:pt x="12700" y="25400"/>
                  </a:lnTo>
                  <a:lnTo>
                    <a:pt x="12700" y="38100"/>
                  </a:lnTo>
                  <a:lnTo>
                    <a:pt x="25400" y="101600"/>
                  </a:lnTo>
                  <a:lnTo>
                    <a:pt x="38100" y="139700"/>
                  </a:lnTo>
                  <a:lnTo>
                    <a:pt x="38100" y="177800"/>
                  </a:lnTo>
                  <a:lnTo>
                    <a:pt x="38100" y="228600"/>
                  </a:lnTo>
                  <a:lnTo>
                    <a:pt x="38100" y="254000"/>
                  </a:lnTo>
                  <a:lnTo>
                    <a:pt x="50800" y="279400"/>
                  </a:lnTo>
                  <a:lnTo>
                    <a:pt x="63500" y="279400"/>
                  </a:lnTo>
                  <a:lnTo>
                    <a:pt x="63500" y="292100"/>
                  </a:lnTo>
                  <a:lnTo>
                    <a:pt x="88900" y="228600"/>
                  </a:lnTo>
                  <a:lnTo>
                    <a:pt x="101600" y="190500"/>
                  </a:lnTo>
                  <a:lnTo>
                    <a:pt x="114300" y="152400"/>
                  </a:lnTo>
                  <a:lnTo>
                    <a:pt x="114300" y="114300"/>
                  </a:lnTo>
                  <a:lnTo>
                    <a:pt x="127000" y="101600"/>
                  </a:lnTo>
                  <a:lnTo>
                    <a:pt x="127000" y="76200"/>
                  </a:lnTo>
                  <a:lnTo>
                    <a:pt x="127000" y="76200"/>
                  </a:lnTo>
                  <a:lnTo>
                    <a:pt x="127000" y="101600"/>
                  </a:lnTo>
                  <a:lnTo>
                    <a:pt x="139700" y="177800"/>
                  </a:lnTo>
                  <a:lnTo>
                    <a:pt x="152400" y="215900"/>
                  </a:lnTo>
                  <a:lnTo>
                    <a:pt x="177800" y="241300"/>
                  </a:lnTo>
                  <a:lnTo>
                    <a:pt x="190500" y="266700"/>
                  </a:lnTo>
                  <a:lnTo>
                    <a:pt x="215900" y="266700"/>
                  </a:lnTo>
                  <a:lnTo>
                    <a:pt x="241300" y="266700"/>
                  </a:lnTo>
                  <a:lnTo>
                    <a:pt x="266700" y="241300"/>
                  </a:lnTo>
                  <a:lnTo>
                    <a:pt x="279400" y="215900"/>
                  </a:lnTo>
                  <a:lnTo>
                    <a:pt x="292100" y="177800"/>
                  </a:lnTo>
                  <a:lnTo>
                    <a:pt x="304800" y="127000"/>
                  </a:lnTo>
                  <a:lnTo>
                    <a:pt x="317500" y="76200"/>
                  </a:lnTo>
                  <a:lnTo>
                    <a:pt x="330200" y="50800"/>
                  </a:lnTo>
                  <a:lnTo>
                    <a:pt x="330200" y="25400"/>
                  </a:lnTo>
                  <a:lnTo>
                    <a:pt x="330200" y="0"/>
                  </a:lnTo>
                  <a:lnTo>
                    <a:pt x="342900" y="12700"/>
                  </a:lnTo>
                  <a:lnTo>
                    <a:pt x="3429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7" name="Vrije vorm 456"/>
            <p:cNvSpPr/>
            <p:nvPr/>
          </p:nvSpPr>
          <p:spPr>
            <a:xfrm>
              <a:off x="3835400" y="5003800"/>
              <a:ext cx="647701" cy="228601"/>
            </a:xfrm>
            <a:custGeom>
              <a:avLst/>
              <a:gdLst/>
              <a:ahLst/>
              <a:cxnLst/>
              <a:rect l="0" t="0" r="0" b="0"/>
              <a:pathLst>
                <a:path w="647701" h="228601">
                  <a:moveTo>
                    <a:pt x="25400" y="165100"/>
                  </a:moveTo>
                  <a:lnTo>
                    <a:pt x="101600" y="127000"/>
                  </a:lnTo>
                  <a:lnTo>
                    <a:pt x="139700" y="101600"/>
                  </a:lnTo>
                  <a:lnTo>
                    <a:pt x="152400" y="88900"/>
                  </a:lnTo>
                  <a:lnTo>
                    <a:pt x="177800" y="63500"/>
                  </a:lnTo>
                  <a:lnTo>
                    <a:pt x="177800" y="50800"/>
                  </a:lnTo>
                  <a:lnTo>
                    <a:pt x="165100" y="38100"/>
                  </a:lnTo>
                  <a:lnTo>
                    <a:pt x="139700" y="12700"/>
                  </a:lnTo>
                  <a:lnTo>
                    <a:pt x="114300" y="12700"/>
                  </a:lnTo>
                  <a:lnTo>
                    <a:pt x="88900" y="25400"/>
                  </a:lnTo>
                  <a:lnTo>
                    <a:pt x="50800" y="50800"/>
                  </a:lnTo>
                  <a:lnTo>
                    <a:pt x="25400" y="76200"/>
                  </a:lnTo>
                  <a:lnTo>
                    <a:pt x="12700" y="101600"/>
                  </a:lnTo>
                  <a:lnTo>
                    <a:pt x="0" y="139700"/>
                  </a:lnTo>
                  <a:lnTo>
                    <a:pt x="12700" y="165100"/>
                  </a:lnTo>
                  <a:lnTo>
                    <a:pt x="38100" y="190500"/>
                  </a:lnTo>
                  <a:lnTo>
                    <a:pt x="76200" y="203200"/>
                  </a:lnTo>
                  <a:lnTo>
                    <a:pt x="127000" y="215900"/>
                  </a:lnTo>
                  <a:lnTo>
                    <a:pt x="177800" y="215900"/>
                  </a:lnTo>
                  <a:lnTo>
                    <a:pt x="203200" y="203200"/>
                  </a:lnTo>
                  <a:lnTo>
                    <a:pt x="228600" y="165100"/>
                  </a:lnTo>
                  <a:lnTo>
                    <a:pt x="241300" y="127000"/>
                  </a:lnTo>
                  <a:lnTo>
                    <a:pt x="241300" y="88900"/>
                  </a:lnTo>
                  <a:lnTo>
                    <a:pt x="254000" y="50800"/>
                  </a:lnTo>
                  <a:lnTo>
                    <a:pt x="254000" y="12700"/>
                  </a:lnTo>
                  <a:lnTo>
                    <a:pt x="254000" y="0"/>
                  </a:lnTo>
                  <a:lnTo>
                    <a:pt x="254000" y="0"/>
                  </a:lnTo>
                  <a:lnTo>
                    <a:pt x="266700" y="0"/>
                  </a:lnTo>
                  <a:lnTo>
                    <a:pt x="266700" y="12700"/>
                  </a:lnTo>
                  <a:lnTo>
                    <a:pt x="292100" y="101600"/>
                  </a:lnTo>
                  <a:lnTo>
                    <a:pt x="304800" y="152400"/>
                  </a:lnTo>
                  <a:lnTo>
                    <a:pt x="304800" y="165100"/>
                  </a:lnTo>
                  <a:lnTo>
                    <a:pt x="304800" y="190500"/>
                  </a:lnTo>
                  <a:lnTo>
                    <a:pt x="304800" y="177800"/>
                  </a:lnTo>
                  <a:lnTo>
                    <a:pt x="317500" y="177800"/>
                  </a:lnTo>
                  <a:lnTo>
                    <a:pt x="317500" y="165100"/>
                  </a:lnTo>
                  <a:lnTo>
                    <a:pt x="393700" y="63500"/>
                  </a:lnTo>
                  <a:lnTo>
                    <a:pt x="431800" y="25400"/>
                  </a:lnTo>
                  <a:lnTo>
                    <a:pt x="457200" y="0"/>
                  </a:lnTo>
                  <a:lnTo>
                    <a:pt x="469900" y="0"/>
                  </a:lnTo>
                  <a:lnTo>
                    <a:pt x="495300" y="12700"/>
                  </a:lnTo>
                  <a:lnTo>
                    <a:pt x="520700" y="38100"/>
                  </a:lnTo>
                  <a:lnTo>
                    <a:pt x="546100" y="88900"/>
                  </a:lnTo>
                  <a:lnTo>
                    <a:pt x="584200" y="127000"/>
                  </a:lnTo>
                  <a:lnTo>
                    <a:pt x="609600" y="177800"/>
                  </a:lnTo>
                  <a:lnTo>
                    <a:pt x="635000" y="215900"/>
                  </a:lnTo>
                  <a:lnTo>
                    <a:pt x="647700" y="228600"/>
                  </a:lnTo>
                  <a:lnTo>
                    <a:pt x="647700" y="228600"/>
                  </a:lnTo>
                  <a:lnTo>
                    <a:pt x="647700" y="228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8" name="Vrije vorm 457"/>
            <p:cNvSpPr/>
            <p:nvPr/>
          </p:nvSpPr>
          <p:spPr>
            <a:xfrm>
              <a:off x="2971800" y="5384800"/>
              <a:ext cx="76201" cy="203201"/>
            </a:xfrm>
            <a:custGeom>
              <a:avLst/>
              <a:gdLst/>
              <a:ahLst/>
              <a:cxnLst/>
              <a:rect l="0" t="0" r="0" b="0"/>
              <a:pathLst>
                <a:path w="76201" h="203201">
                  <a:moveTo>
                    <a:pt x="63500" y="0"/>
                  </a:moveTo>
                  <a:lnTo>
                    <a:pt x="76200" y="0"/>
                  </a:lnTo>
                  <a:lnTo>
                    <a:pt x="63500" y="12700"/>
                  </a:lnTo>
                  <a:lnTo>
                    <a:pt x="63500" y="25400"/>
                  </a:lnTo>
                  <a:lnTo>
                    <a:pt x="12700" y="76200"/>
                  </a:lnTo>
                  <a:lnTo>
                    <a:pt x="0" y="101600"/>
                  </a:lnTo>
                  <a:lnTo>
                    <a:pt x="0" y="127000"/>
                  </a:lnTo>
                  <a:lnTo>
                    <a:pt x="12700" y="152400"/>
                  </a:lnTo>
                  <a:lnTo>
                    <a:pt x="25400" y="165100"/>
                  </a:lnTo>
                  <a:lnTo>
                    <a:pt x="38100" y="177800"/>
                  </a:lnTo>
                  <a:lnTo>
                    <a:pt x="50800" y="190500"/>
                  </a:lnTo>
                  <a:lnTo>
                    <a:pt x="63500" y="203200"/>
                  </a:lnTo>
                  <a:lnTo>
                    <a:pt x="76200" y="203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9" name="Vrije vorm 458"/>
            <p:cNvSpPr/>
            <p:nvPr/>
          </p:nvSpPr>
          <p:spPr>
            <a:xfrm>
              <a:off x="3073400" y="5461000"/>
              <a:ext cx="152401" cy="304801"/>
            </a:xfrm>
            <a:custGeom>
              <a:avLst/>
              <a:gdLst/>
              <a:ahLst/>
              <a:cxnLst/>
              <a:rect l="0" t="0" r="0" b="0"/>
              <a:pathLst>
                <a:path w="152401" h="304801">
                  <a:moveTo>
                    <a:pt x="114300" y="0"/>
                  </a:moveTo>
                  <a:lnTo>
                    <a:pt x="101600" y="0"/>
                  </a:lnTo>
                  <a:lnTo>
                    <a:pt x="88900" y="0"/>
                  </a:lnTo>
                  <a:lnTo>
                    <a:pt x="38100" y="25400"/>
                  </a:lnTo>
                  <a:lnTo>
                    <a:pt x="25400" y="38100"/>
                  </a:lnTo>
                  <a:lnTo>
                    <a:pt x="38100" y="63500"/>
                  </a:lnTo>
                  <a:lnTo>
                    <a:pt x="50800" y="63500"/>
                  </a:lnTo>
                  <a:lnTo>
                    <a:pt x="63500" y="88900"/>
                  </a:lnTo>
                  <a:lnTo>
                    <a:pt x="88900" y="88900"/>
                  </a:lnTo>
                  <a:lnTo>
                    <a:pt x="101600" y="76200"/>
                  </a:lnTo>
                  <a:lnTo>
                    <a:pt x="114300" y="63500"/>
                  </a:lnTo>
                  <a:lnTo>
                    <a:pt x="127000" y="50800"/>
                  </a:lnTo>
                  <a:lnTo>
                    <a:pt x="127000" y="38100"/>
                  </a:lnTo>
                  <a:lnTo>
                    <a:pt x="127000" y="25400"/>
                  </a:lnTo>
                  <a:lnTo>
                    <a:pt x="114300" y="12700"/>
                  </a:lnTo>
                  <a:lnTo>
                    <a:pt x="114300" y="25400"/>
                  </a:lnTo>
                  <a:lnTo>
                    <a:pt x="114300" y="38100"/>
                  </a:lnTo>
                  <a:lnTo>
                    <a:pt x="127000" y="114300"/>
                  </a:lnTo>
                  <a:lnTo>
                    <a:pt x="139700" y="165100"/>
                  </a:lnTo>
                  <a:lnTo>
                    <a:pt x="152400" y="215900"/>
                  </a:lnTo>
                  <a:lnTo>
                    <a:pt x="152400" y="241300"/>
                  </a:lnTo>
                  <a:lnTo>
                    <a:pt x="152400" y="279400"/>
                  </a:lnTo>
                  <a:lnTo>
                    <a:pt x="139700" y="292100"/>
                  </a:lnTo>
                  <a:lnTo>
                    <a:pt x="101600" y="304800"/>
                  </a:lnTo>
                  <a:lnTo>
                    <a:pt x="76200" y="304800"/>
                  </a:lnTo>
                  <a:lnTo>
                    <a:pt x="50800" y="292100"/>
                  </a:lnTo>
                  <a:lnTo>
                    <a:pt x="25400" y="279400"/>
                  </a:lnTo>
                  <a:lnTo>
                    <a:pt x="0" y="254000"/>
                  </a:lnTo>
                  <a:lnTo>
                    <a:pt x="0" y="228600"/>
                  </a:lnTo>
                  <a:lnTo>
                    <a:pt x="12700" y="215900"/>
                  </a:lnTo>
                  <a:lnTo>
                    <a:pt x="25400" y="203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0" name="Vrije vorm 459"/>
            <p:cNvSpPr/>
            <p:nvPr/>
          </p:nvSpPr>
          <p:spPr>
            <a:xfrm>
              <a:off x="3263900" y="5473700"/>
              <a:ext cx="114301" cy="114301"/>
            </a:xfrm>
            <a:custGeom>
              <a:avLst/>
              <a:gdLst/>
              <a:ahLst/>
              <a:cxnLst/>
              <a:rect l="0" t="0" r="0" b="0"/>
              <a:pathLst>
                <a:path w="114301" h="114301">
                  <a:moveTo>
                    <a:pt x="12700" y="25400"/>
                  </a:moveTo>
                  <a:lnTo>
                    <a:pt x="12700" y="50800"/>
                  </a:lnTo>
                  <a:lnTo>
                    <a:pt x="12700" y="76200"/>
                  </a:lnTo>
                  <a:lnTo>
                    <a:pt x="12700" y="101600"/>
                  </a:lnTo>
                  <a:lnTo>
                    <a:pt x="12700" y="114300"/>
                  </a:lnTo>
                  <a:lnTo>
                    <a:pt x="12700" y="114300"/>
                  </a:lnTo>
                  <a:lnTo>
                    <a:pt x="0" y="101600"/>
                  </a:lnTo>
                  <a:lnTo>
                    <a:pt x="0" y="88900"/>
                  </a:lnTo>
                  <a:lnTo>
                    <a:pt x="0" y="63500"/>
                  </a:lnTo>
                  <a:lnTo>
                    <a:pt x="0" y="38100"/>
                  </a:lnTo>
                  <a:lnTo>
                    <a:pt x="12700" y="25400"/>
                  </a:lnTo>
                  <a:lnTo>
                    <a:pt x="25400" y="12700"/>
                  </a:lnTo>
                  <a:lnTo>
                    <a:pt x="25400" y="0"/>
                  </a:lnTo>
                  <a:lnTo>
                    <a:pt x="50800" y="12700"/>
                  </a:lnTo>
                  <a:lnTo>
                    <a:pt x="76200" y="25400"/>
                  </a:lnTo>
                  <a:lnTo>
                    <a:pt x="88900" y="38100"/>
                  </a:lnTo>
                  <a:lnTo>
                    <a:pt x="114300" y="38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1" name="Vrije vorm 460"/>
            <p:cNvSpPr/>
            <p:nvPr/>
          </p:nvSpPr>
          <p:spPr>
            <a:xfrm>
              <a:off x="3403600" y="5499100"/>
              <a:ext cx="139701" cy="114301"/>
            </a:xfrm>
            <a:custGeom>
              <a:avLst/>
              <a:gdLst/>
              <a:ahLst/>
              <a:cxnLst/>
              <a:rect l="0" t="0" r="0" b="0"/>
              <a:pathLst>
                <a:path w="139701" h="1143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12700" y="76200"/>
                  </a:lnTo>
                  <a:lnTo>
                    <a:pt x="38100" y="88900"/>
                  </a:lnTo>
                  <a:lnTo>
                    <a:pt x="50800" y="88900"/>
                  </a:lnTo>
                  <a:lnTo>
                    <a:pt x="63500" y="88900"/>
                  </a:lnTo>
                  <a:lnTo>
                    <a:pt x="88900" y="76200"/>
                  </a:lnTo>
                  <a:lnTo>
                    <a:pt x="88900" y="63500"/>
                  </a:lnTo>
                  <a:lnTo>
                    <a:pt x="88900" y="38100"/>
                  </a:lnTo>
                  <a:lnTo>
                    <a:pt x="88900" y="25400"/>
                  </a:lnTo>
                  <a:lnTo>
                    <a:pt x="101600" y="25400"/>
                  </a:lnTo>
                  <a:lnTo>
                    <a:pt x="88900" y="25400"/>
                  </a:lnTo>
                  <a:lnTo>
                    <a:pt x="88900" y="25400"/>
                  </a:lnTo>
                  <a:lnTo>
                    <a:pt x="101600" y="38100"/>
                  </a:lnTo>
                  <a:lnTo>
                    <a:pt x="101600" y="50800"/>
                  </a:lnTo>
                  <a:lnTo>
                    <a:pt x="139700" y="114300"/>
                  </a:lnTo>
                  <a:lnTo>
                    <a:pt x="127000" y="114300"/>
                  </a:lnTo>
                  <a:lnTo>
                    <a:pt x="139700" y="114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2" name="Vrije vorm 461"/>
            <p:cNvSpPr/>
            <p:nvPr/>
          </p:nvSpPr>
          <p:spPr>
            <a:xfrm>
              <a:off x="3619500" y="5499100"/>
              <a:ext cx="165101" cy="127001"/>
            </a:xfrm>
            <a:custGeom>
              <a:avLst/>
              <a:gdLst/>
              <a:ahLst/>
              <a:cxnLst/>
              <a:rect l="0" t="0" r="0" b="0"/>
              <a:pathLst>
                <a:path w="165101" h="127001">
                  <a:moveTo>
                    <a:pt x="0" y="12700"/>
                  </a:moveTo>
                  <a:lnTo>
                    <a:pt x="0" y="12700"/>
                  </a:lnTo>
                  <a:lnTo>
                    <a:pt x="0" y="63500"/>
                  </a:lnTo>
                  <a:lnTo>
                    <a:pt x="0" y="76200"/>
                  </a:lnTo>
                  <a:lnTo>
                    <a:pt x="0" y="88900"/>
                  </a:lnTo>
                  <a:lnTo>
                    <a:pt x="0" y="114300"/>
                  </a:lnTo>
                  <a:lnTo>
                    <a:pt x="0" y="101600"/>
                  </a:lnTo>
                  <a:lnTo>
                    <a:pt x="0" y="114300"/>
                  </a:lnTo>
                  <a:lnTo>
                    <a:pt x="25400" y="101600"/>
                  </a:lnTo>
                  <a:lnTo>
                    <a:pt x="38100" y="88900"/>
                  </a:lnTo>
                  <a:lnTo>
                    <a:pt x="50800" y="76200"/>
                  </a:lnTo>
                  <a:lnTo>
                    <a:pt x="50800" y="63500"/>
                  </a:lnTo>
                  <a:lnTo>
                    <a:pt x="50800" y="50800"/>
                  </a:lnTo>
                  <a:lnTo>
                    <a:pt x="50800" y="63500"/>
                  </a:lnTo>
                  <a:lnTo>
                    <a:pt x="50800" y="76200"/>
                  </a:lnTo>
                  <a:lnTo>
                    <a:pt x="101600" y="114300"/>
                  </a:lnTo>
                  <a:lnTo>
                    <a:pt x="114300" y="127000"/>
                  </a:lnTo>
                  <a:lnTo>
                    <a:pt x="127000" y="114300"/>
                  </a:lnTo>
                  <a:lnTo>
                    <a:pt x="139700" y="101600"/>
                  </a:lnTo>
                  <a:lnTo>
                    <a:pt x="165100" y="76200"/>
                  </a:lnTo>
                  <a:lnTo>
                    <a:pt x="165100" y="63500"/>
                  </a:lnTo>
                  <a:lnTo>
                    <a:pt x="152400" y="38100"/>
                  </a:lnTo>
                  <a:lnTo>
                    <a:pt x="139700" y="12700"/>
                  </a:lnTo>
                  <a:lnTo>
                    <a:pt x="1397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3" name="Vrije vorm 462"/>
            <p:cNvSpPr/>
            <p:nvPr/>
          </p:nvSpPr>
          <p:spPr>
            <a:xfrm>
              <a:off x="3835400" y="5473700"/>
              <a:ext cx="139701" cy="152401"/>
            </a:xfrm>
            <a:custGeom>
              <a:avLst/>
              <a:gdLst/>
              <a:ahLst/>
              <a:cxnLst/>
              <a:rect l="0" t="0" r="0" b="0"/>
              <a:pathLst>
                <a:path w="139701" h="152401">
                  <a:moveTo>
                    <a:pt x="12700" y="114300"/>
                  </a:moveTo>
                  <a:lnTo>
                    <a:pt x="25400" y="114300"/>
                  </a:lnTo>
                  <a:lnTo>
                    <a:pt x="25400" y="114300"/>
                  </a:lnTo>
                  <a:lnTo>
                    <a:pt x="38100" y="101600"/>
                  </a:lnTo>
                  <a:lnTo>
                    <a:pt x="76200" y="50800"/>
                  </a:lnTo>
                  <a:lnTo>
                    <a:pt x="76200" y="25400"/>
                  </a:lnTo>
                  <a:lnTo>
                    <a:pt x="76200" y="12700"/>
                  </a:lnTo>
                  <a:lnTo>
                    <a:pt x="88900" y="12700"/>
                  </a:lnTo>
                  <a:lnTo>
                    <a:pt x="76200" y="0"/>
                  </a:lnTo>
                  <a:lnTo>
                    <a:pt x="25400" y="25400"/>
                  </a:lnTo>
                  <a:lnTo>
                    <a:pt x="12700" y="38100"/>
                  </a:lnTo>
                  <a:lnTo>
                    <a:pt x="0" y="63500"/>
                  </a:lnTo>
                  <a:lnTo>
                    <a:pt x="12700" y="88900"/>
                  </a:lnTo>
                  <a:lnTo>
                    <a:pt x="25400" y="114300"/>
                  </a:lnTo>
                  <a:lnTo>
                    <a:pt x="38100" y="139700"/>
                  </a:lnTo>
                  <a:lnTo>
                    <a:pt x="76200" y="152400"/>
                  </a:lnTo>
                  <a:lnTo>
                    <a:pt x="101600" y="139700"/>
                  </a:lnTo>
                  <a:lnTo>
                    <a:pt x="139700" y="139700"/>
                  </a:lnTo>
                  <a:lnTo>
                    <a:pt x="139700" y="1270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4" name="Vrije vorm 463"/>
            <p:cNvSpPr/>
            <p:nvPr/>
          </p:nvSpPr>
          <p:spPr>
            <a:xfrm>
              <a:off x="4025900" y="5410200"/>
              <a:ext cx="76201" cy="241301"/>
            </a:xfrm>
            <a:custGeom>
              <a:avLst/>
              <a:gdLst/>
              <a:ahLst/>
              <a:cxnLst/>
              <a:rect l="0" t="0" r="0" b="0"/>
              <a:pathLst>
                <a:path w="76201" h="241301">
                  <a:moveTo>
                    <a:pt x="12700" y="0"/>
                  </a:moveTo>
                  <a:lnTo>
                    <a:pt x="12700" y="38100"/>
                  </a:lnTo>
                  <a:lnTo>
                    <a:pt x="12700" y="63500"/>
                  </a:lnTo>
                  <a:lnTo>
                    <a:pt x="0" y="101600"/>
                  </a:lnTo>
                  <a:lnTo>
                    <a:pt x="0" y="139700"/>
                  </a:lnTo>
                  <a:lnTo>
                    <a:pt x="0" y="165100"/>
                  </a:lnTo>
                  <a:lnTo>
                    <a:pt x="12700" y="203200"/>
                  </a:lnTo>
                  <a:lnTo>
                    <a:pt x="12700" y="228600"/>
                  </a:lnTo>
                  <a:lnTo>
                    <a:pt x="38100" y="228600"/>
                  </a:lnTo>
                  <a:lnTo>
                    <a:pt x="50800" y="241300"/>
                  </a:lnTo>
                  <a:lnTo>
                    <a:pt x="76200" y="228600"/>
                  </a:lnTo>
                  <a:lnTo>
                    <a:pt x="76200" y="228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5" name="Vrije vorm 464"/>
            <p:cNvSpPr/>
            <p:nvPr/>
          </p:nvSpPr>
          <p:spPr>
            <a:xfrm>
              <a:off x="4127500" y="5575300"/>
              <a:ext cx="127001" cy="203201"/>
            </a:xfrm>
            <a:custGeom>
              <a:avLst/>
              <a:gdLst/>
              <a:ahLst/>
              <a:cxnLst/>
              <a:rect l="0" t="0" r="0" b="0"/>
              <a:pathLst>
                <a:path w="127001" h="203201">
                  <a:moveTo>
                    <a:pt x="0" y="12700"/>
                  </a:moveTo>
                  <a:lnTo>
                    <a:pt x="0" y="38100"/>
                  </a:lnTo>
                  <a:lnTo>
                    <a:pt x="12700" y="50800"/>
                  </a:lnTo>
                  <a:lnTo>
                    <a:pt x="25400" y="63500"/>
                  </a:lnTo>
                  <a:lnTo>
                    <a:pt x="38100" y="76200"/>
                  </a:lnTo>
                  <a:lnTo>
                    <a:pt x="63500" y="63500"/>
                  </a:lnTo>
                  <a:lnTo>
                    <a:pt x="76200" y="50800"/>
                  </a:lnTo>
                  <a:lnTo>
                    <a:pt x="88900" y="38100"/>
                  </a:lnTo>
                  <a:lnTo>
                    <a:pt x="88900" y="12700"/>
                  </a:lnTo>
                  <a:lnTo>
                    <a:pt x="88900" y="0"/>
                  </a:lnTo>
                  <a:lnTo>
                    <a:pt x="88900" y="0"/>
                  </a:lnTo>
                  <a:lnTo>
                    <a:pt x="88900" y="0"/>
                  </a:lnTo>
                  <a:lnTo>
                    <a:pt x="101600" y="12700"/>
                  </a:lnTo>
                  <a:lnTo>
                    <a:pt x="101600" y="38100"/>
                  </a:lnTo>
                  <a:lnTo>
                    <a:pt x="114300" y="152400"/>
                  </a:lnTo>
                  <a:lnTo>
                    <a:pt x="127000" y="177800"/>
                  </a:lnTo>
                  <a:lnTo>
                    <a:pt x="127000" y="203200"/>
                  </a:lnTo>
                  <a:lnTo>
                    <a:pt x="127000" y="203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6" name="Vrije vorm 465"/>
            <p:cNvSpPr/>
            <p:nvPr/>
          </p:nvSpPr>
          <p:spPr>
            <a:xfrm>
              <a:off x="4127500" y="5384800"/>
              <a:ext cx="419101" cy="254001"/>
            </a:xfrm>
            <a:custGeom>
              <a:avLst/>
              <a:gdLst/>
              <a:ahLst/>
              <a:cxnLst/>
              <a:rect l="0" t="0" r="0" b="0"/>
              <a:pathLst>
                <a:path w="419101" h="254001">
                  <a:moveTo>
                    <a:pt x="0" y="101600"/>
                  </a:moveTo>
                  <a:lnTo>
                    <a:pt x="12700" y="101600"/>
                  </a:lnTo>
                  <a:lnTo>
                    <a:pt x="25400" y="101600"/>
                  </a:lnTo>
                  <a:lnTo>
                    <a:pt x="38100" y="101600"/>
                  </a:lnTo>
                  <a:lnTo>
                    <a:pt x="139700" y="76200"/>
                  </a:lnTo>
                  <a:lnTo>
                    <a:pt x="177800" y="63500"/>
                  </a:lnTo>
                  <a:lnTo>
                    <a:pt x="190500" y="50800"/>
                  </a:lnTo>
                  <a:lnTo>
                    <a:pt x="203200" y="25400"/>
                  </a:lnTo>
                  <a:lnTo>
                    <a:pt x="203200" y="12700"/>
                  </a:lnTo>
                  <a:lnTo>
                    <a:pt x="203200" y="0"/>
                  </a:lnTo>
                  <a:lnTo>
                    <a:pt x="203200" y="12700"/>
                  </a:lnTo>
                  <a:lnTo>
                    <a:pt x="190500" y="101600"/>
                  </a:lnTo>
                  <a:lnTo>
                    <a:pt x="190500" y="152400"/>
                  </a:lnTo>
                  <a:lnTo>
                    <a:pt x="190500" y="190500"/>
                  </a:lnTo>
                  <a:lnTo>
                    <a:pt x="203200" y="215900"/>
                  </a:lnTo>
                  <a:lnTo>
                    <a:pt x="215900" y="241300"/>
                  </a:lnTo>
                  <a:lnTo>
                    <a:pt x="228600" y="241300"/>
                  </a:lnTo>
                  <a:lnTo>
                    <a:pt x="266700" y="203200"/>
                  </a:lnTo>
                  <a:lnTo>
                    <a:pt x="279400" y="177800"/>
                  </a:lnTo>
                  <a:lnTo>
                    <a:pt x="292100" y="165100"/>
                  </a:lnTo>
                  <a:lnTo>
                    <a:pt x="292100" y="177800"/>
                  </a:lnTo>
                  <a:lnTo>
                    <a:pt x="355600" y="228600"/>
                  </a:lnTo>
                  <a:lnTo>
                    <a:pt x="381000" y="241300"/>
                  </a:lnTo>
                  <a:lnTo>
                    <a:pt x="406400" y="254000"/>
                  </a:lnTo>
                  <a:lnTo>
                    <a:pt x="419100" y="254000"/>
                  </a:lnTo>
                  <a:lnTo>
                    <a:pt x="419100" y="241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7" name="Vrije vorm 466"/>
            <p:cNvSpPr/>
            <p:nvPr/>
          </p:nvSpPr>
          <p:spPr>
            <a:xfrm>
              <a:off x="4546600" y="5359400"/>
              <a:ext cx="127001" cy="444501"/>
            </a:xfrm>
            <a:custGeom>
              <a:avLst/>
              <a:gdLst/>
              <a:ahLst/>
              <a:cxnLst/>
              <a:rect l="0" t="0" r="0" b="0"/>
              <a:pathLst>
                <a:path w="127001" h="444501">
                  <a:moveTo>
                    <a:pt x="0" y="0"/>
                  </a:moveTo>
                  <a:lnTo>
                    <a:pt x="12700" y="0"/>
                  </a:lnTo>
                  <a:lnTo>
                    <a:pt x="38100" y="25400"/>
                  </a:lnTo>
                  <a:lnTo>
                    <a:pt x="63500" y="50800"/>
                  </a:lnTo>
                  <a:lnTo>
                    <a:pt x="88900" y="88900"/>
                  </a:lnTo>
                  <a:lnTo>
                    <a:pt x="114300" y="139700"/>
                  </a:lnTo>
                  <a:lnTo>
                    <a:pt x="127000" y="190500"/>
                  </a:lnTo>
                  <a:lnTo>
                    <a:pt x="127000" y="228600"/>
                  </a:lnTo>
                  <a:lnTo>
                    <a:pt x="114300" y="279400"/>
                  </a:lnTo>
                  <a:lnTo>
                    <a:pt x="101600" y="317500"/>
                  </a:lnTo>
                  <a:lnTo>
                    <a:pt x="88900" y="342900"/>
                  </a:lnTo>
                  <a:lnTo>
                    <a:pt x="50800" y="381000"/>
                  </a:lnTo>
                  <a:lnTo>
                    <a:pt x="38100" y="393700"/>
                  </a:lnTo>
                  <a:lnTo>
                    <a:pt x="12700" y="419100"/>
                  </a:lnTo>
                  <a:lnTo>
                    <a:pt x="0" y="431800"/>
                  </a:lnTo>
                  <a:lnTo>
                    <a:pt x="0" y="444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8" name="Vrije vorm 467"/>
            <p:cNvSpPr/>
            <p:nvPr/>
          </p:nvSpPr>
          <p:spPr>
            <a:xfrm>
              <a:off x="2971800" y="6083300"/>
              <a:ext cx="25401" cy="190501"/>
            </a:xfrm>
            <a:custGeom>
              <a:avLst/>
              <a:gdLst/>
              <a:ahLst/>
              <a:cxnLst/>
              <a:rect l="0" t="0" r="0" b="0"/>
              <a:pathLst>
                <a:path w="25401" h="190501">
                  <a:moveTo>
                    <a:pt x="25400" y="50800"/>
                  </a:moveTo>
                  <a:lnTo>
                    <a:pt x="25400" y="50800"/>
                  </a:lnTo>
                  <a:lnTo>
                    <a:pt x="25400" y="50800"/>
                  </a:lnTo>
                  <a:lnTo>
                    <a:pt x="25400" y="50800"/>
                  </a:lnTo>
                  <a:lnTo>
                    <a:pt x="12700" y="88900"/>
                  </a:lnTo>
                  <a:lnTo>
                    <a:pt x="12700" y="114300"/>
                  </a:lnTo>
                  <a:lnTo>
                    <a:pt x="0" y="127000"/>
                  </a:lnTo>
                  <a:lnTo>
                    <a:pt x="0" y="152400"/>
                  </a:lnTo>
                  <a:lnTo>
                    <a:pt x="0" y="177800"/>
                  </a:lnTo>
                  <a:lnTo>
                    <a:pt x="0" y="165100"/>
                  </a:lnTo>
                  <a:lnTo>
                    <a:pt x="0" y="177800"/>
                  </a:lnTo>
                  <a:lnTo>
                    <a:pt x="25400" y="177800"/>
                  </a:lnTo>
                  <a:lnTo>
                    <a:pt x="25400" y="190500"/>
                  </a:lnTo>
                  <a:lnTo>
                    <a:pt x="25400" y="190500"/>
                  </a:lnTo>
                  <a:lnTo>
                    <a:pt x="25400" y="127000"/>
                  </a:lnTo>
                  <a:lnTo>
                    <a:pt x="25400" y="101600"/>
                  </a:lnTo>
                  <a:lnTo>
                    <a:pt x="25400" y="63500"/>
                  </a:lnTo>
                  <a:lnTo>
                    <a:pt x="25400" y="38100"/>
                  </a:lnTo>
                  <a:lnTo>
                    <a:pt x="25400" y="12700"/>
                  </a:lnTo>
                  <a:lnTo>
                    <a:pt x="25400" y="0"/>
                  </a:lnTo>
                  <a:lnTo>
                    <a:pt x="12700" y="0"/>
                  </a:lnTo>
                  <a:lnTo>
                    <a:pt x="25400" y="0"/>
                  </a:lnTo>
                </a:path>
              </a:pathLst>
            </a:custGeom>
            <a:ln w="1524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9" name="Vrije vorm 468"/>
            <p:cNvSpPr/>
            <p:nvPr/>
          </p:nvSpPr>
          <p:spPr>
            <a:xfrm>
              <a:off x="3213100" y="6324600"/>
              <a:ext cx="25401" cy="177801"/>
            </a:xfrm>
            <a:custGeom>
              <a:avLst/>
              <a:gdLst/>
              <a:ahLst/>
              <a:cxnLst/>
              <a:rect l="0" t="0" r="0" b="0"/>
              <a:pathLst>
                <a:path w="25401" h="177801">
                  <a:moveTo>
                    <a:pt x="12700" y="0"/>
                  </a:moveTo>
                  <a:lnTo>
                    <a:pt x="12700" y="25400"/>
                  </a:lnTo>
                  <a:lnTo>
                    <a:pt x="12700" y="25400"/>
                  </a:lnTo>
                  <a:lnTo>
                    <a:pt x="0" y="101600"/>
                  </a:lnTo>
                  <a:lnTo>
                    <a:pt x="0" y="139700"/>
                  </a:lnTo>
                  <a:lnTo>
                    <a:pt x="0" y="165100"/>
                  </a:lnTo>
                  <a:lnTo>
                    <a:pt x="0" y="177800"/>
                  </a:lnTo>
                  <a:lnTo>
                    <a:pt x="0" y="165100"/>
                  </a:lnTo>
                  <a:lnTo>
                    <a:pt x="12700" y="165100"/>
                  </a:lnTo>
                  <a:lnTo>
                    <a:pt x="25400" y="88900"/>
                  </a:lnTo>
                  <a:lnTo>
                    <a:pt x="25400" y="50800"/>
                  </a:lnTo>
                  <a:lnTo>
                    <a:pt x="25400" y="38100"/>
                  </a:lnTo>
                  <a:lnTo>
                    <a:pt x="25400" y="25400"/>
                  </a:lnTo>
                </a:path>
              </a:pathLst>
            </a:custGeom>
            <a:ln w="1524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0" name="Vrije vorm 469"/>
            <p:cNvSpPr/>
            <p:nvPr/>
          </p:nvSpPr>
          <p:spPr>
            <a:xfrm>
              <a:off x="3543300" y="6375400"/>
              <a:ext cx="63501" cy="177801"/>
            </a:xfrm>
            <a:custGeom>
              <a:avLst/>
              <a:gdLst/>
              <a:ahLst/>
              <a:cxnLst/>
              <a:rect l="0" t="0" r="0" b="0"/>
              <a:pathLst>
                <a:path w="63501" h="177801">
                  <a:moveTo>
                    <a:pt x="63500" y="0"/>
                  </a:moveTo>
                  <a:lnTo>
                    <a:pt x="50800" y="38100"/>
                  </a:lnTo>
                  <a:lnTo>
                    <a:pt x="38100" y="63500"/>
                  </a:lnTo>
                  <a:lnTo>
                    <a:pt x="25400" y="88900"/>
                  </a:lnTo>
                  <a:lnTo>
                    <a:pt x="12700" y="114300"/>
                  </a:lnTo>
                  <a:lnTo>
                    <a:pt x="12700" y="139700"/>
                  </a:lnTo>
                  <a:lnTo>
                    <a:pt x="0" y="165100"/>
                  </a:lnTo>
                  <a:lnTo>
                    <a:pt x="12700" y="177800"/>
                  </a:lnTo>
                  <a:lnTo>
                    <a:pt x="12700" y="177800"/>
                  </a:lnTo>
                  <a:lnTo>
                    <a:pt x="25400" y="177800"/>
                  </a:lnTo>
                  <a:lnTo>
                    <a:pt x="50800" y="165100"/>
                  </a:lnTo>
                  <a:lnTo>
                    <a:pt x="63500" y="139700"/>
                  </a:lnTo>
                  <a:lnTo>
                    <a:pt x="63500" y="114300"/>
                  </a:lnTo>
                  <a:lnTo>
                    <a:pt x="63500" y="101600"/>
                  </a:lnTo>
                  <a:lnTo>
                    <a:pt x="63500" y="63500"/>
                  </a:lnTo>
                  <a:lnTo>
                    <a:pt x="63500" y="50800"/>
                  </a:lnTo>
                  <a:lnTo>
                    <a:pt x="63500" y="38100"/>
                  </a:lnTo>
                  <a:lnTo>
                    <a:pt x="50800" y="25400"/>
                  </a:lnTo>
                  <a:lnTo>
                    <a:pt x="63500" y="25400"/>
                  </a:lnTo>
                </a:path>
              </a:pathLst>
            </a:custGeom>
            <a:ln w="1524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1" name="Vrije vorm 470"/>
            <p:cNvSpPr/>
            <p:nvPr/>
          </p:nvSpPr>
          <p:spPr>
            <a:xfrm>
              <a:off x="3429000" y="5956300"/>
              <a:ext cx="38101" cy="139701"/>
            </a:xfrm>
            <a:custGeom>
              <a:avLst/>
              <a:gdLst/>
              <a:ahLst/>
              <a:cxnLst/>
              <a:rect l="0" t="0" r="0" b="0"/>
              <a:pathLst>
                <a:path w="38101" h="139701">
                  <a:moveTo>
                    <a:pt x="12700" y="25400"/>
                  </a:moveTo>
                  <a:lnTo>
                    <a:pt x="12700" y="25400"/>
                  </a:lnTo>
                  <a:lnTo>
                    <a:pt x="12700" y="38100"/>
                  </a:lnTo>
                  <a:lnTo>
                    <a:pt x="0" y="101600"/>
                  </a:lnTo>
                  <a:lnTo>
                    <a:pt x="0" y="127000"/>
                  </a:lnTo>
                  <a:lnTo>
                    <a:pt x="0" y="139700"/>
                  </a:lnTo>
                  <a:lnTo>
                    <a:pt x="0" y="139700"/>
                  </a:lnTo>
                  <a:lnTo>
                    <a:pt x="12700" y="139700"/>
                  </a:lnTo>
                  <a:lnTo>
                    <a:pt x="12700" y="127000"/>
                  </a:lnTo>
                  <a:lnTo>
                    <a:pt x="38100" y="50800"/>
                  </a:lnTo>
                  <a:lnTo>
                    <a:pt x="38100" y="25400"/>
                  </a:lnTo>
                  <a:lnTo>
                    <a:pt x="38100" y="0"/>
                  </a:lnTo>
                  <a:lnTo>
                    <a:pt x="25400" y="0"/>
                  </a:lnTo>
                </a:path>
              </a:pathLst>
            </a:custGeom>
            <a:ln w="1524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2" name="Vrije vorm 471"/>
            <p:cNvSpPr/>
            <p:nvPr/>
          </p:nvSpPr>
          <p:spPr>
            <a:xfrm>
              <a:off x="3873500" y="6438900"/>
              <a:ext cx="76201" cy="165101"/>
            </a:xfrm>
            <a:custGeom>
              <a:avLst/>
              <a:gdLst/>
              <a:ahLst/>
              <a:cxnLst/>
              <a:rect l="0" t="0" r="0" b="0"/>
              <a:pathLst>
                <a:path w="76201" h="165101">
                  <a:moveTo>
                    <a:pt x="76200" y="0"/>
                  </a:moveTo>
                  <a:lnTo>
                    <a:pt x="50800" y="38100"/>
                  </a:lnTo>
                  <a:lnTo>
                    <a:pt x="50800" y="50800"/>
                  </a:lnTo>
                  <a:lnTo>
                    <a:pt x="38100" y="63500"/>
                  </a:lnTo>
                  <a:lnTo>
                    <a:pt x="25400" y="88900"/>
                  </a:lnTo>
                  <a:lnTo>
                    <a:pt x="12700" y="101600"/>
                  </a:lnTo>
                  <a:lnTo>
                    <a:pt x="0" y="127000"/>
                  </a:lnTo>
                  <a:lnTo>
                    <a:pt x="12700" y="152400"/>
                  </a:lnTo>
                  <a:lnTo>
                    <a:pt x="25400" y="152400"/>
                  </a:lnTo>
                  <a:lnTo>
                    <a:pt x="25400" y="165100"/>
                  </a:lnTo>
                  <a:lnTo>
                    <a:pt x="25400" y="165100"/>
                  </a:lnTo>
                  <a:lnTo>
                    <a:pt x="38100" y="165100"/>
                  </a:lnTo>
                  <a:lnTo>
                    <a:pt x="63500" y="114300"/>
                  </a:lnTo>
                  <a:lnTo>
                    <a:pt x="76200" y="101600"/>
                  </a:lnTo>
                  <a:lnTo>
                    <a:pt x="76200" y="76200"/>
                  </a:lnTo>
                  <a:lnTo>
                    <a:pt x="63500" y="50800"/>
                  </a:lnTo>
                  <a:lnTo>
                    <a:pt x="63500" y="63500"/>
                  </a:lnTo>
                </a:path>
              </a:pathLst>
            </a:custGeom>
            <a:ln w="152400" cap="flat" cmpd="sng" algn="ctr">
              <a:solidFill>
                <a:srgbClr val="FF0032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3" name="Vrije vorm 472"/>
            <p:cNvSpPr/>
            <p:nvPr/>
          </p:nvSpPr>
          <p:spPr>
            <a:xfrm>
              <a:off x="2400300" y="6045200"/>
              <a:ext cx="457201" cy="25401"/>
            </a:xfrm>
            <a:custGeom>
              <a:avLst/>
              <a:gdLst/>
              <a:ahLst/>
              <a:cxnLst/>
              <a:rect l="0" t="0" r="0" b="0"/>
              <a:pathLst>
                <a:path w="457201" h="25401">
                  <a:moveTo>
                    <a:pt x="0" y="0"/>
                  </a:moveTo>
                  <a:lnTo>
                    <a:pt x="12700" y="0"/>
                  </a:lnTo>
                  <a:lnTo>
                    <a:pt x="25400" y="0"/>
                  </a:lnTo>
                  <a:lnTo>
                    <a:pt x="88900" y="0"/>
                  </a:lnTo>
                  <a:lnTo>
                    <a:pt x="139700" y="0"/>
                  </a:lnTo>
                  <a:lnTo>
                    <a:pt x="165100" y="0"/>
                  </a:lnTo>
                  <a:lnTo>
                    <a:pt x="203200" y="0"/>
                  </a:lnTo>
                  <a:lnTo>
                    <a:pt x="241300" y="0"/>
                  </a:lnTo>
                  <a:lnTo>
                    <a:pt x="279400" y="0"/>
                  </a:lnTo>
                  <a:lnTo>
                    <a:pt x="317500" y="12700"/>
                  </a:lnTo>
                  <a:lnTo>
                    <a:pt x="355600" y="12700"/>
                  </a:lnTo>
                  <a:lnTo>
                    <a:pt x="393700" y="25400"/>
                  </a:lnTo>
                  <a:lnTo>
                    <a:pt x="419100" y="25400"/>
                  </a:lnTo>
                  <a:lnTo>
                    <a:pt x="444500" y="25400"/>
                  </a:lnTo>
                  <a:lnTo>
                    <a:pt x="444500" y="25400"/>
                  </a:lnTo>
                  <a:lnTo>
                    <a:pt x="444500" y="25400"/>
                  </a:lnTo>
                  <a:lnTo>
                    <a:pt x="457200" y="254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4" name="Vrije vorm 473"/>
            <p:cNvSpPr/>
            <p:nvPr/>
          </p:nvSpPr>
          <p:spPr>
            <a:xfrm>
              <a:off x="2438400" y="6413500"/>
              <a:ext cx="546101" cy="38101"/>
            </a:xfrm>
            <a:custGeom>
              <a:avLst/>
              <a:gdLst/>
              <a:ahLst/>
              <a:cxnLst/>
              <a:rect l="0" t="0" r="0" b="0"/>
              <a:pathLst>
                <a:path w="546101" h="38101">
                  <a:moveTo>
                    <a:pt x="0" y="38100"/>
                  </a:moveTo>
                  <a:lnTo>
                    <a:pt x="25400" y="25400"/>
                  </a:lnTo>
                  <a:lnTo>
                    <a:pt x="50800" y="12700"/>
                  </a:lnTo>
                  <a:lnTo>
                    <a:pt x="63500" y="12700"/>
                  </a:lnTo>
                  <a:lnTo>
                    <a:pt x="101600" y="12700"/>
                  </a:lnTo>
                  <a:lnTo>
                    <a:pt x="139700" y="12700"/>
                  </a:lnTo>
                  <a:lnTo>
                    <a:pt x="177800" y="12700"/>
                  </a:lnTo>
                  <a:lnTo>
                    <a:pt x="215900" y="0"/>
                  </a:lnTo>
                  <a:lnTo>
                    <a:pt x="266700" y="0"/>
                  </a:lnTo>
                  <a:lnTo>
                    <a:pt x="317500" y="0"/>
                  </a:lnTo>
                  <a:lnTo>
                    <a:pt x="368300" y="0"/>
                  </a:lnTo>
                  <a:lnTo>
                    <a:pt x="419100" y="12700"/>
                  </a:lnTo>
                  <a:lnTo>
                    <a:pt x="457200" y="12700"/>
                  </a:lnTo>
                  <a:lnTo>
                    <a:pt x="495300" y="25400"/>
                  </a:lnTo>
                  <a:lnTo>
                    <a:pt x="520700" y="25400"/>
                  </a:lnTo>
                  <a:lnTo>
                    <a:pt x="546100" y="38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5" name="Vrije vorm 474"/>
            <p:cNvSpPr/>
            <p:nvPr/>
          </p:nvSpPr>
          <p:spPr>
            <a:xfrm>
              <a:off x="2705100" y="5842000"/>
              <a:ext cx="1485901" cy="990601"/>
            </a:xfrm>
            <a:custGeom>
              <a:avLst/>
              <a:gdLst/>
              <a:ahLst/>
              <a:cxnLst/>
              <a:rect l="0" t="0" r="0" b="0"/>
              <a:pathLst>
                <a:path w="1485901" h="990601">
                  <a:moveTo>
                    <a:pt x="114300" y="203200"/>
                  </a:moveTo>
                  <a:lnTo>
                    <a:pt x="127000" y="190500"/>
                  </a:lnTo>
                  <a:lnTo>
                    <a:pt x="139700" y="190500"/>
                  </a:lnTo>
                  <a:lnTo>
                    <a:pt x="152400" y="190500"/>
                  </a:lnTo>
                  <a:lnTo>
                    <a:pt x="165100" y="177800"/>
                  </a:lnTo>
                  <a:lnTo>
                    <a:pt x="165100" y="177800"/>
                  </a:lnTo>
                  <a:lnTo>
                    <a:pt x="190500" y="152400"/>
                  </a:lnTo>
                  <a:lnTo>
                    <a:pt x="203200" y="139700"/>
                  </a:lnTo>
                  <a:lnTo>
                    <a:pt x="215900" y="127000"/>
                  </a:lnTo>
                  <a:lnTo>
                    <a:pt x="215900" y="114300"/>
                  </a:lnTo>
                  <a:lnTo>
                    <a:pt x="228600" y="101600"/>
                  </a:lnTo>
                  <a:lnTo>
                    <a:pt x="241300" y="88900"/>
                  </a:lnTo>
                  <a:lnTo>
                    <a:pt x="254000" y="88900"/>
                  </a:lnTo>
                  <a:lnTo>
                    <a:pt x="279400" y="76200"/>
                  </a:lnTo>
                  <a:lnTo>
                    <a:pt x="292100" y="76200"/>
                  </a:lnTo>
                  <a:lnTo>
                    <a:pt x="304800" y="63500"/>
                  </a:lnTo>
                  <a:lnTo>
                    <a:pt x="330200" y="63500"/>
                  </a:lnTo>
                  <a:lnTo>
                    <a:pt x="342900" y="50800"/>
                  </a:lnTo>
                  <a:lnTo>
                    <a:pt x="355600" y="50800"/>
                  </a:lnTo>
                  <a:lnTo>
                    <a:pt x="381000" y="50800"/>
                  </a:lnTo>
                  <a:lnTo>
                    <a:pt x="406400" y="50800"/>
                  </a:lnTo>
                  <a:lnTo>
                    <a:pt x="419100" y="50800"/>
                  </a:lnTo>
                  <a:lnTo>
                    <a:pt x="444500" y="50800"/>
                  </a:lnTo>
                  <a:lnTo>
                    <a:pt x="469900" y="50800"/>
                  </a:lnTo>
                  <a:lnTo>
                    <a:pt x="482600" y="63500"/>
                  </a:lnTo>
                  <a:lnTo>
                    <a:pt x="508000" y="63500"/>
                  </a:lnTo>
                  <a:lnTo>
                    <a:pt x="520700" y="76200"/>
                  </a:lnTo>
                  <a:lnTo>
                    <a:pt x="533400" y="76200"/>
                  </a:lnTo>
                  <a:lnTo>
                    <a:pt x="558800" y="76200"/>
                  </a:lnTo>
                  <a:lnTo>
                    <a:pt x="584200" y="76200"/>
                  </a:lnTo>
                  <a:lnTo>
                    <a:pt x="596900" y="76200"/>
                  </a:lnTo>
                  <a:lnTo>
                    <a:pt x="622300" y="76200"/>
                  </a:lnTo>
                  <a:lnTo>
                    <a:pt x="635000" y="63500"/>
                  </a:lnTo>
                  <a:lnTo>
                    <a:pt x="647700" y="50800"/>
                  </a:lnTo>
                  <a:lnTo>
                    <a:pt x="673100" y="38100"/>
                  </a:lnTo>
                  <a:lnTo>
                    <a:pt x="698500" y="25400"/>
                  </a:lnTo>
                  <a:lnTo>
                    <a:pt x="711200" y="12700"/>
                  </a:lnTo>
                  <a:lnTo>
                    <a:pt x="749300" y="12700"/>
                  </a:lnTo>
                  <a:lnTo>
                    <a:pt x="774700" y="0"/>
                  </a:lnTo>
                  <a:lnTo>
                    <a:pt x="800100" y="0"/>
                  </a:lnTo>
                  <a:lnTo>
                    <a:pt x="825500" y="0"/>
                  </a:lnTo>
                  <a:lnTo>
                    <a:pt x="850900" y="0"/>
                  </a:lnTo>
                  <a:lnTo>
                    <a:pt x="876300" y="0"/>
                  </a:lnTo>
                  <a:lnTo>
                    <a:pt x="914400" y="0"/>
                  </a:lnTo>
                  <a:lnTo>
                    <a:pt x="939800" y="12700"/>
                  </a:lnTo>
                  <a:lnTo>
                    <a:pt x="965200" y="25400"/>
                  </a:lnTo>
                  <a:lnTo>
                    <a:pt x="977900" y="50800"/>
                  </a:lnTo>
                  <a:lnTo>
                    <a:pt x="990600" y="63500"/>
                  </a:lnTo>
                  <a:lnTo>
                    <a:pt x="990600" y="88900"/>
                  </a:lnTo>
                  <a:lnTo>
                    <a:pt x="1003300" y="114300"/>
                  </a:lnTo>
                  <a:lnTo>
                    <a:pt x="1003300" y="139700"/>
                  </a:lnTo>
                  <a:lnTo>
                    <a:pt x="990600" y="165100"/>
                  </a:lnTo>
                  <a:lnTo>
                    <a:pt x="977900" y="190500"/>
                  </a:lnTo>
                  <a:lnTo>
                    <a:pt x="977900" y="203200"/>
                  </a:lnTo>
                  <a:lnTo>
                    <a:pt x="965200" y="228600"/>
                  </a:lnTo>
                  <a:lnTo>
                    <a:pt x="939800" y="241300"/>
                  </a:lnTo>
                  <a:lnTo>
                    <a:pt x="927100" y="266700"/>
                  </a:lnTo>
                  <a:lnTo>
                    <a:pt x="914400" y="279400"/>
                  </a:lnTo>
                  <a:lnTo>
                    <a:pt x="901700" y="292100"/>
                  </a:lnTo>
                  <a:lnTo>
                    <a:pt x="901700" y="304800"/>
                  </a:lnTo>
                  <a:lnTo>
                    <a:pt x="914400" y="342900"/>
                  </a:lnTo>
                  <a:lnTo>
                    <a:pt x="927100" y="355600"/>
                  </a:lnTo>
                  <a:lnTo>
                    <a:pt x="914400" y="355600"/>
                  </a:lnTo>
                  <a:lnTo>
                    <a:pt x="927100" y="355600"/>
                  </a:lnTo>
                  <a:lnTo>
                    <a:pt x="977900" y="355600"/>
                  </a:lnTo>
                  <a:lnTo>
                    <a:pt x="990600" y="342900"/>
                  </a:lnTo>
                  <a:lnTo>
                    <a:pt x="1016000" y="330200"/>
                  </a:lnTo>
                  <a:lnTo>
                    <a:pt x="1041400" y="317500"/>
                  </a:lnTo>
                  <a:lnTo>
                    <a:pt x="1066800" y="304800"/>
                  </a:lnTo>
                  <a:lnTo>
                    <a:pt x="1092200" y="292100"/>
                  </a:lnTo>
                  <a:lnTo>
                    <a:pt x="1117600" y="266700"/>
                  </a:lnTo>
                  <a:lnTo>
                    <a:pt x="1143000" y="254000"/>
                  </a:lnTo>
                  <a:lnTo>
                    <a:pt x="1168400" y="241300"/>
                  </a:lnTo>
                  <a:lnTo>
                    <a:pt x="1206500" y="241300"/>
                  </a:lnTo>
                  <a:lnTo>
                    <a:pt x="1231900" y="241300"/>
                  </a:lnTo>
                  <a:lnTo>
                    <a:pt x="1257300" y="241300"/>
                  </a:lnTo>
                  <a:lnTo>
                    <a:pt x="1282700" y="254000"/>
                  </a:lnTo>
                  <a:lnTo>
                    <a:pt x="1308100" y="254000"/>
                  </a:lnTo>
                  <a:lnTo>
                    <a:pt x="1308100" y="279400"/>
                  </a:lnTo>
                  <a:lnTo>
                    <a:pt x="1320800" y="266700"/>
                  </a:lnTo>
                  <a:lnTo>
                    <a:pt x="1320800" y="279400"/>
                  </a:lnTo>
                  <a:lnTo>
                    <a:pt x="1295400" y="304800"/>
                  </a:lnTo>
                  <a:lnTo>
                    <a:pt x="1282700" y="330200"/>
                  </a:lnTo>
                  <a:lnTo>
                    <a:pt x="1257300" y="342900"/>
                  </a:lnTo>
                  <a:lnTo>
                    <a:pt x="1244600" y="368300"/>
                  </a:lnTo>
                  <a:lnTo>
                    <a:pt x="1219200" y="381000"/>
                  </a:lnTo>
                  <a:lnTo>
                    <a:pt x="1206500" y="406400"/>
                  </a:lnTo>
                  <a:lnTo>
                    <a:pt x="1193800" y="419100"/>
                  </a:lnTo>
                  <a:lnTo>
                    <a:pt x="1168400" y="431800"/>
                  </a:lnTo>
                  <a:lnTo>
                    <a:pt x="1168400" y="457200"/>
                  </a:lnTo>
                  <a:lnTo>
                    <a:pt x="1168400" y="469900"/>
                  </a:lnTo>
                  <a:lnTo>
                    <a:pt x="1155700" y="457200"/>
                  </a:lnTo>
                  <a:lnTo>
                    <a:pt x="1155700" y="469900"/>
                  </a:lnTo>
                  <a:lnTo>
                    <a:pt x="1193800" y="482600"/>
                  </a:lnTo>
                  <a:lnTo>
                    <a:pt x="1181100" y="482600"/>
                  </a:lnTo>
                  <a:lnTo>
                    <a:pt x="1193800" y="482600"/>
                  </a:lnTo>
                  <a:lnTo>
                    <a:pt x="1244600" y="482600"/>
                  </a:lnTo>
                  <a:lnTo>
                    <a:pt x="1270000" y="482600"/>
                  </a:lnTo>
                  <a:lnTo>
                    <a:pt x="1282700" y="482600"/>
                  </a:lnTo>
                  <a:lnTo>
                    <a:pt x="1320800" y="469900"/>
                  </a:lnTo>
                  <a:lnTo>
                    <a:pt x="1346200" y="482600"/>
                  </a:lnTo>
                  <a:lnTo>
                    <a:pt x="1371600" y="482600"/>
                  </a:lnTo>
                  <a:lnTo>
                    <a:pt x="1397000" y="495300"/>
                  </a:lnTo>
                  <a:lnTo>
                    <a:pt x="1422400" y="508000"/>
                  </a:lnTo>
                  <a:lnTo>
                    <a:pt x="1435100" y="508000"/>
                  </a:lnTo>
                  <a:lnTo>
                    <a:pt x="1447800" y="520700"/>
                  </a:lnTo>
                  <a:lnTo>
                    <a:pt x="1447800" y="533400"/>
                  </a:lnTo>
                  <a:lnTo>
                    <a:pt x="1447800" y="546100"/>
                  </a:lnTo>
                  <a:lnTo>
                    <a:pt x="1447800" y="571500"/>
                  </a:lnTo>
                  <a:lnTo>
                    <a:pt x="1435100" y="584200"/>
                  </a:lnTo>
                  <a:lnTo>
                    <a:pt x="1409700" y="596900"/>
                  </a:lnTo>
                  <a:lnTo>
                    <a:pt x="1384300" y="622300"/>
                  </a:lnTo>
                  <a:lnTo>
                    <a:pt x="1371600" y="635000"/>
                  </a:lnTo>
                  <a:lnTo>
                    <a:pt x="1358900" y="647700"/>
                  </a:lnTo>
                  <a:lnTo>
                    <a:pt x="1333500" y="647700"/>
                  </a:lnTo>
                  <a:lnTo>
                    <a:pt x="1333500" y="660400"/>
                  </a:lnTo>
                  <a:lnTo>
                    <a:pt x="1333500" y="660400"/>
                  </a:lnTo>
                  <a:lnTo>
                    <a:pt x="1333500" y="660400"/>
                  </a:lnTo>
                  <a:lnTo>
                    <a:pt x="1358900" y="685800"/>
                  </a:lnTo>
                  <a:lnTo>
                    <a:pt x="1371600" y="698500"/>
                  </a:lnTo>
                  <a:lnTo>
                    <a:pt x="1371600" y="698500"/>
                  </a:lnTo>
                  <a:lnTo>
                    <a:pt x="1371600" y="698500"/>
                  </a:lnTo>
                  <a:lnTo>
                    <a:pt x="1422400" y="711200"/>
                  </a:lnTo>
                  <a:lnTo>
                    <a:pt x="1447800" y="736600"/>
                  </a:lnTo>
                  <a:lnTo>
                    <a:pt x="1460500" y="749300"/>
                  </a:lnTo>
                  <a:lnTo>
                    <a:pt x="1473200" y="762000"/>
                  </a:lnTo>
                  <a:lnTo>
                    <a:pt x="1485900" y="762000"/>
                  </a:lnTo>
                  <a:lnTo>
                    <a:pt x="1485900" y="762000"/>
                  </a:lnTo>
                  <a:lnTo>
                    <a:pt x="1447800" y="812800"/>
                  </a:lnTo>
                  <a:lnTo>
                    <a:pt x="1435100" y="825500"/>
                  </a:lnTo>
                  <a:lnTo>
                    <a:pt x="1409700" y="850900"/>
                  </a:lnTo>
                  <a:lnTo>
                    <a:pt x="1384300" y="850900"/>
                  </a:lnTo>
                  <a:lnTo>
                    <a:pt x="1358900" y="850900"/>
                  </a:lnTo>
                  <a:lnTo>
                    <a:pt x="1320800" y="838200"/>
                  </a:lnTo>
                  <a:lnTo>
                    <a:pt x="1295400" y="825500"/>
                  </a:lnTo>
                  <a:lnTo>
                    <a:pt x="1270000" y="812800"/>
                  </a:lnTo>
                  <a:lnTo>
                    <a:pt x="1244600" y="800100"/>
                  </a:lnTo>
                  <a:lnTo>
                    <a:pt x="1231900" y="800100"/>
                  </a:lnTo>
                  <a:lnTo>
                    <a:pt x="1219200" y="800100"/>
                  </a:lnTo>
                  <a:lnTo>
                    <a:pt x="1219200" y="800100"/>
                  </a:lnTo>
                  <a:lnTo>
                    <a:pt x="1231900" y="812800"/>
                  </a:lnTo>
                  <a:lnTo>
                    <a:pt x="1257300" y="850900"/>
                  </a:lnTo>
                  <a:lnTo>
                    <a:pt x="1270000" y="876300"/>
                  </a:lnTo>
                  <a:lnTo>
                    <a:pt x="1257300" y="889000"/>
                  </a:lnTo>
                  <a:lnTo>
                    <a:pt x="1257300" y="914400"/>
                  </a:lnTo>
                  <a:lnTo>
                    <a:pt x="1244600" y="927100"/>
                  </a:lnTo>
                  <a:lnTo>
                    <a:pt x="1219200" y="939800"/>
                  </a:lnTo>
                  <a:lnTo>
                    <a:pt x="1206500" y="939800"/>
                  </a:lnTo>
                  <a:lnTo>
                    <a:pt x="1193800" y="952500"/>
                  </a:lnTo>
                  <a:lnTo>
                    <a:pt x="1168400" y="952500"/>
                  </a:lnTo>
                  <a:lnTo>
                    <a:pt x="1168400" y="952500"/>
                  </a:lnTo>
                  <a:lnTo>
                    <a:pt x="1168400" y="952500"/>
                  </a:lnTo>
                  <a:lnTo>
                    <a:pt x="1104900" y="927100"/>
                  </a:lnTo>
                  <a:lnTo>
                    <a:pt x="1092200" y="914400"/>
                  </a:lnTo>
                  <a:lnTo>
                    <a:pt x="1079500" y="914400"/>
                  </a:lnTo>
                  <a:lnTo>
                    <a:pt x="1054100" y="901700"/>
                  </a:lnTo>
                  <a:lnTo>
                    <a:pt x="1054100" y="914400"/>
                  </a:lnTo>
                  <a:lnTo>
                    <a:pt x="1054100" y="952500"/>
                  </a:lnTo>
                  <a:lnTo>
                    <a:pt x="1041400" y="977900"/>
                  </a:lnTo>
                  <a:lnTo>
                    <a:pt x="1028700" y="977900"/>
                  </a:lnTo>
                  <a:lnTo>
                    <a:pt x="1016000" y="990600"/>
                  </a:lnTo>
                  <a:lnTo>
                    <a:pt x="990600" y="990600"/>
                  </a:lnTo>
                  <a:lnTo>
                    <a:pt x="965200" y="977900"/>
                  </a:lnTo>
                  <a:lnTo>
                    <a:pt x="939800" y="977900"/>
                  </a:lnTo>
                  <a:lnTo>
                    <a:pt x="914400" y="965200"/>
                  </a:lnTo>
                  <a:lnTo>
                    <a:pt x="889000" y="952500"/>
                  </a:lnTo>
                  <a:lnTo>
                    <a:pt x="863600" y="939800"/>
                  </a:lnTo>
                  <a:lnTo>
                    <a:pt x="825500" y="927100"/>
                  </a:lnTo>
                  <a:lnTo>
                    <a:pt x="800100" y="901700"/>
                  </a:lnTo>
                  <a:lnTo>
                    <a:pt x="762000" y="876300"/>
                  </a:lnTo>
                  <a:lnTo>
                    <a:pt x="736600" y="850900"/>
                  </a:lnTo>
                  <a:lnTo>
                    <a:pt x="685800" y="825500"/>
                  </a:lnTo>
                  <a:lnTo>
                    <a:pt x="647700" y="800100"/>
                  </a:lnTo>
                  <a:lnTo>
                    <a:pt x="609600" y="774700"/>
                  </a:lnTo>
                  <a:lnTo>
                    <a:pt x="571500" y="749300"/>
                  </a:lnTo>
                  <a:lnTo>
                    <a:pt x="533400" y="736600"/>
                  </a:lnTo>
                  <a:lnTo>
                    <a:pt x="508000" y="711200"/>
                  </a:lnTo>
                  <a:lnTo>
                    <a:pt x="469900" y="698500"/>
                  </a:lnTo>
                  <a:lnTo>
                    <a:pt x="431800" y="685800"/>
                  </a:lnTo>
                  <a:lnTo>
                    <a:pt x="406400" y="660400"/>
                  </a:lnTo>
                  <a:lnTo>
                    <a:pt x="368300" y="660400"/>
                  </a:lnTo>
                  <a:lnTo>
                    <a:pt x="342900" y="647700"/>
                  </a:lnTo>
                  <a:lnTo>
                    <a:pt x="304800" y="647700"/>
                  </a:lnTo>
                  <a:lnTo>
                    <a:pt x="279400" y="635000"/>
                  </a:lnTo>
                  <a:lnTo>
                    <a:pt x="241300" y="635000"/>
                  </a:lnTo>
                  <a:lnTo>
                    <a:pt x="215900" y="635000"/>
                  </a:lnTo>
                  <a:lnTo>
                    <a:pt x="190500" y="622300"/>
                  </a:lnTo>
                  <a:lnTo>
                    <a:pt x="165100" y="622300"/>
                  </a:lnTo>
                  <a:lnTo>
                    <a:pt x="139700" y="622300"/>
                  </a:lnTo>
                  <a:lnTo>
                    <a:pt x="114300" y="622300"/>
                  </a:lnTo>
                  <a:lnTo>
                    <a:pt x="76200" y="622300"/>
                  </a:lnTo>
                  <a:lnTo>
                    <a:pt x="50800" y="622300"/>
                  </a:lnTo>
                  <a:lnTo>
                    <a:pt x="38100" y="622300"/>
                  </a:lnTo>
                  <a:lnTo>
                    <a:pt x="25400" y="622300"/>
                  </a:lnTo>
                  <a:lnTo>
                    <a:pt x="0" y="596900"/>
                  </a:lnTo>
                  <a:lnTo>
                    <a:pt x="0" y="6096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6" name="Vrije vorm 475"/>
            <p:cNvSpPr/>
            <p:nvPr/>
          </p:nvSpPr>
          <p:spPr>
            <a:xfrm>
              <a:off x="4318000" y="5981700"/>
              <a:ext cx="101601" cy="101601"/>
            </a:xfrm>
            <a:custGeom>
              <a:avLst/>
              <a:gdLst/>
              <a:ahLst/>
              <a:cxnLst/>
              <a:rect l="0" t="0" r="0" b="0"/>
              <a:pathLst>
                <a:path w="101601" h="101601">
                  <a:moveTo>
                    <a:pt x="76200" y="0"/>
                  </a:moveTo>
                  <a:lnTo>
                    <a:pt x="88900" y="25400"/>
                  </a:lnTo>
                  <a:lnTo>
                    <a:pt x="101600" y="38100"/>
                  </a:lnTo>
                  <a:lnTo>
                    <a:pt x="88900" y="50800"/>
                  </a:lnTo>
                  <a:lnTo>
                    <a:pt x="88900" y="63500"/>
                  </a:lnTo>
                  <a:lnTo>
                    <a:pt x="76200" y="76200"/>
                  </a:lnTo>
                  <a:lnTo>
                    <a:pt x="63500" y="88900"/>
                  </a:lnTo>
                  <a:lnTo>
                    <a:pt x="50800" y="101600"/>
                  </a:lnTo>
                  <a:lnTo>
                    <a:pt x="38100" y="101600"/>
                  </a:lnTo>
                  <a:lnTo>
                    <a:pt x="25400" y="101600"/>
                  </a:lnTo>
                  <a:lnTo>
                    <a:pt x="0" y="76200"/>
                  </a:lnTo>
                  <a:lnTo>
                    <a:pt x="0" y="63500"/>
                  </a:lnTo>
                  <a:lnTo>
                    <a:pt x="0" y="38100"/>
                  </a:lnTo>
                  <a:lnTo>
                    <a:pt x="12700" y="25400"/>
                  </a:lnTo>
                  <a:lnTo>
                    <a:pt x="12700" y="12700"/>
                  </a:lnTo>
                  <a:lnTo>
                    <a:pt x="38100" y="0"/>
                  </a:lnTo>
                  <a:lnTo>
                    <a:pt x="50800" y="0"/>
                  </a:lnTo>
                  <a:lnTo>
                    <a:pt x="63500" y="12700"/>
                  </a:lnTo>
                  <a:lnTo>
                    <a:pt x="76200" y="25400"/>
                  </a:lnTo>
                  <a:lnTo>
                    <a:pt x="76200" y="38100"/>
                  </a:lnTo>
                  <a:lnTo>
                    <a:pt x="76200" y="50800"/>
                  </a:lnTo>
                  <a:lnTo>
                    <a:pt x="63500" y="63500"/>
                  </a:lnTo>
                  <a:lnTo>
                    <a:pt x="50800" y="76200"/>
                  </a:lnTo>
                  <a:lnTo>
                    <a:pt x="38100" y="76200"/>
                  </a:lnTo>
                  <a:lnTo>
                    <a:pt x="25400" y="63500"/>
                  </a:lnTo>
                  <a:lnTo>
                    <a:pt x="12700" y="50800"/>
                  </a:lnTo>
                  <a:lnTo>
                    <a:pt x="12700" y="38100"/>
                  </a:lnTo>
                  <a:lnTo>
                    <a:pt x="12700" y="25400"/>
                  </a:lnTo>
                  <a:lnTo>
                    <a:pt x="0" y="25400"/>
                  </a:lnTo>
                  <a:lnTo>
                    <a:pt x="12700" y="25400"/>
                  </a:lnTo>
                  <a:lnTo>
                    <a:pt x="38100" y="12700"/>
                  </a:lnTo>
                </a:path>
              </a:pathLst>
            </a:custGeom>
            <a:ln w="152400" cap="flat" cmpd="sng" algn="ctr">
              <a:solidFill>
                <a:srgbClr val="00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7" name="Vrije vorm 476"/>
            <p:cNvSpPr/>
            <p:nvPr/>
          </p:nvSpPr>
          <p:spPr>
            <a:xfrm>
              <a:off x="4610100" y="6121400"/>
              <a:ext cx="101601" cy="114301"/>
            </a:xfrm>
            <a:custGeom>
              <a:avLst/>
              <a:gdLst/>
              <a:ahLst/>
              <a:cxnLst/>
              <a:rect l="0" t="0" r="0" b="0"/>
              <a:pathLst>
                <a:path w="101601" h="114301">
                  <a:moveTo>
                    <a:pt x="76200" y="0"/>
                  </a:moveTo>
                  <a:lnTo>
                    <a:pt x="88900" y="0"/>
                  </a:lnTo>
                  <a:lnTo>
                    <a:pt x="101600" y="25400"/>
                  </a:lnTo>
                  <a:lnTo>
                    <a:pt x="101600" y="38100"/>
                  </a:lnTo>
                  <a:lnTo>
                    <a:pt x="101600" y="63500"/>
                  </a:lnTo>
                  <a:lnTo>
                    <a:pt x="88900" y="88900"/>
                  </a:lnTo>
                  <a:lnTo>
                    <a:pt x="63500" y="101600"/>
                  </a:lnTo>
                  <a:lnTo>
                    <a:pt x="50800" y="114300"/>
                  </a:lnTo>
                  <a:lnTo>
                    <a:pt x="38100" y="114300"/>
                  </a:lnTo>
                  <a:lnTo>
                    <a:pt x="25400" y="114300"/>
                  </a:lnTo>
                  <a:lnTo>
                    <a:pt x="25400" y="114300"/>
                  </a:lnTo>
                  <a:lnTo>
                    <a:pt x="25400" y="63500"/>
                  </a:lnTo>
                  <a:lnTo>
                    <a:pt x="25400" y="38100"/>
                  </a:lnTo>
                  <a:lnTo>
                    <a:pt x="38100" y="25400"/>
                  </a:lnTo>
                  <a:lnTo>
                    <a:pt x="63500" y="12700"/>
                  </a:lnTo>
                  <a:lnTo>
                    <a:pt x="88900" y="12700"/>
                  </a:lnTo>
                  <a:lnTo>
                    <a:pt x="101600" y="12700"/>
                  </a:lnTo>
                  <a:lnTo>
                    <a:pt x="101600" y="12700"/>
                  </a:lnTo>
                  <a:lnTo>
                    <a:pt x="101600" y="12700"/>
                  </a:lnTo>
                  <a:lnTo>
                    <a:pt x="101600" y="12700"/>
                  </a:lnTo>
                  <a:lnTo>
                    <a:pt x="101600" y="63500"/>
                  </a:lnTo>
                  <a:lnTo>
                    <a:pt x="88900" y="76200"/>
                  </a:lnTo>
                  <a:lnTo>
                    <a:pt x="63500" y="88900"/>
                  </a:lnTo>
                  <a:lnTo>
                    <a:pt x="50800" y="88900"/>
                  </a:lnTo>
                  <a:lnTo>
                    <a:pt x="38100" y="76200"/>
                  </a:lnTo>
                  <a:lnTo>
                    <a:pt x="25400" y="76200"/>
                  </a:lnTo>
                  <a:lnTo>
                    <a:pt x="25400" y="76200"/>
                  </a:lnTo>
                  <a:lnTo>
                    <a:pt x="12700" y="76200"/>
                  </a:lnTo>
                  <a:lnTo>
                    <a:pt x="12700" y="127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12700" y="0"/>
                  </a:lnTo>
                  <a:lnTo>
                    <a:pt x="63500" y="0"/>
                  </a:lnTo>
                </a:path>
              </a:pathLst>
            </a:custGeom>
            <a:ln w="152400" cap="flat" cmpd="sng" algn="ctr">
              <a:solidFill>
                <a:srgbClr val="00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8" name="Vrije vorm 477"/>
            <p:cNvSpPr/>
            <p:nvPr/>
          </p:nvSpPr>
          <p:spPr>
            <a:xfrm>
              <a:off x="4965700" y="6019800"/>
              <a:ext cx="88901" cy="127001"/>
            </a:xfrm>
            <a:custGeom>
              <a:avLst/>
              <a:gdLst/>
              <a:ahLst/>
              <a:cxnLst/>
              <a:rect l="0" t="0" r="0" b="0"/>
              <a:pathLst>
                <a:path w="88901" h="127001">
                  <a:moveTo>
                    <a:pt x="25400" y="0"/>
                  </a:moveTo>
                  <a:lnTo>
                    <a:pt x="38100" y="0"/>
                  </a:lnTo>
                  <a:lnTo>
                    <a:pt x="50800" y="50800"/>
                  </a:lnTo>
                  <a:lnTo>
                    <a:pt x="50800" y="76200"/>
                  </a:lnTo>
                  <a:lnTo>
                    <a:pt x="50800" y="101600"/>
                  </a:lnTo>
                  <a:lnTo>
                    <a:pt x="38100" y="114300"/>
                  </a:lnTo>
                  <a:lnTo>
                    <a:pt x="38100" y="114300"/>
                  </a:lnTo>
                  <a:lnTo>
                    <a:pt x="38100" y="127000"/>
                  </a:lnTo>
                  <a:lnTo>
                    <a:pt x="12700" y="101600"/>
                  </a:lnTo>
                  <a:lnTo>
                    <a:pt x="0" y="76200"/>
                  </a:lnTo>
                  <a:lnTo>
                    <a:pt x="0" y="50800"/>
                  </a:lnTo>
                  <a:lnTo>
                    <a:pt x="12700" y="25400"/>
                  </a:lnTo>
                  <a:lnTo>
                    <a:pt x="25400" y="12700"/>
                  </a:lnTo>
                  <a:lnTo>
                    <a:pt x="38100" y="12700"/>
                  </a:lnTo>
                  <a:lnTo>
                    <a:pt x="50800" y="25400"/>
                  </a:lnTo>
                  <a:lnTo>
                    <a:pt x="76200" y="38100"/>
                  </a:lnTo>
                  <a:lnTo>
                    <a:pt x="76200" y="63500"/>
                  </a:lnTo>
                  <a:lnTo>
                    <a:pt x="76200" y="76200"/>
                  </a:lnTo>
                  <a:lnTo>
                    <a:pt x="76200" y="88900"/>
                  </a:lnTo>
                  <a:lnTo>
                    <a:pt x="50800" y="101600"/>
                  </a:lnTo>
                  <a:lnTo>
                    <a:pt x="63500" y="101600"/>
                  </a:lnTo>
                  <a:lnTo>
                    <a:pt x="50800" y="101600"/>
                  </a:lnTo>
                  <a:lnTo>
                    <a:pt x="12700" y="50800"/>
                  </a:lnTo>
                  <a:lnTo>
                    <a:pt x="0" y="25400"/>
                  </a:lnTo>
                  <a:lnTo>
                    <a:pt x="0" y="12700"/>
                  </a:lnTo>
                  <a:lnTo>
                    <a:pt x="12700" y="0"/>
                  </a:lnTo>
                  <a:lnTo>
                    <a:pt x="25400" y="0"/>
                  </a:lnTo>
                  <a:lnTo>
                    <a:pt x="50800" y="0"/>
                  </a:lnTo>
                  <a:lnTo>
                    <a:pt x="76200" y="12700"/>
                  </a:lnTo>
                  <a:lnTo>
                    <a:pt x="88900" y="25400"/>
                  </a:lnTo>
                </a:path>
              </a:pathLst>
            </a:custGeom>
            <a:ln w="152400" cap="flat" cmpd="sng" algn="ctr">
              <a:solidFill>
                <a:srgbClr val="00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9" name="Vrije vorm 478"/>
            <p:cNvSpPr/>
            <p:nvPr/>
          </p:nvSpPr>
          <p:spPr>
            <a:xfrm>
              <a:off x="4851400" y="6540500"/>
              <a:ext cx="114301" cy="127001"/>
            </a:xfrm>
            <a:custGeom>
              <a:avLst/>
              <a:gdLst/>
              <a:ahLst/>
              <a:cxnLst/>
              <a:rect l="0" t="0" r="0" b="0"/>
              <a:pathLst>
                <a:path w="114301" h="127001">
                  <a:moveTo>
                    <a:pt x="38100" y="0"/>
                  </a:moveTo>
                  <a:lnTo>
                    <a:pt x="76200" y="0"/>
                  </a:lnTo>
                  <a:lnTo>
                    <a:pt x="63500" y="0"/>
                  </a:lnTo>
                  <a:lnTo>
                    <a:pt x="76200" y="12700"/>
                  </a:lnTo>
                  <a:lnTo>
                    <a:pt x="101600" y="38100"/>
                  </a:lnTo>
                  <a:lnTo>
                    <a:pt x="114300" y="50800"/>
                  </a:lnTo>
                  <a:lnTo>
                    <a:pt x="101600" y="63500"/>
                  </a:lnTo>
                  <a:lnTo>
                    <a:pt x="88900" y="76200"/>
                  </a:lnTo>
                  <a:lnTo>
                    <a:pt x="63500" y="88900"/>
                  </a:lnTo>
                  <a:lnTo>
                    <a:pt x="38100" y="88900"/>
                  </a:lnTo>
                  <a:lnTo>
                    <a:pt x="25400" y="88900"/>
                  </a:lnTo>
                  <a:lnTo>
                    <a:pt x="12700" y="76200"/>
                  </a:lnTo>
                  <a:lnTo>
                    <a:pt x="12700" y="76200"/>
                  </a:lnTo>
                  <a:lnTo>
                    <a:pt x="12700" y="76200"/>
                  </a:lnTo>
                  <a:lnTo>
                    <a:pt x="25400" y="50800"/>
                  </a:lnTo>
                  <a:lnTo>
                    <a:pt x="38100" y="38100"/>
                  </a:lnTo>
                  <a:lnTo>
                    <a:pt x="50800" y="38100"/>
                  </a:lnTo>
                  <a:lnTo>
                    <a:pt x="76200" y="50800"/>
                  </a:lnTo>
                  <a:lnTo>
                    <a:pt x="88900" y="63500"/>
                  </a:lnTo>
                  <a:lnTo>
                    <a:pt x="88900" y="101600"/>
                  </a:lnTo>
                  <a:lnTo>
                    <a:pt x="88900" y="114300"/>
                  </a:lnTo>
                  <a:lnTo>
                    <a:pt x="88900" y="127000"/>
                  </a:lnTo>
                  <a:lnTo>
                    <a:pt x="50800" y="114300"/>
                  </a:lnTo>
                  <a:lnTo>
                    <a:pt x="25400" y="88900"/>
                  </a:lnTo>
                  <a:lnTo>
                    <a:pt x="12700" y="63500"/>
                  </a:lnTo>
                  <a:lnTo>
                    <a:pt x="12700" y="38100"/>
                  </a:lnTo>
                  <a:lnTo>
                    <a:pt x="0" y="38100"/>
                  </a:lnTo>
                  <a:lnTo>
                    <a:pt x="0" y="38100"/>
                  </a:lnTo>
                  <a:lnTo>
                    <a:pt x="25400" y="25400"/>
                  </a:lnTo>
                </a:path>
              </a:pathLst>
            </a:custGeom>
            <a:ln w="152400" cap="flat" cmpd="sng" algn="ctr">
              <a:solidFill>
                <a:srgbClr val="00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0" name="Vrije vorm 479"/>
            <p:cNvSpPr/>
            <p:nvPr/>
          </p:nvSpPr>
          <p:spPr>
            <a:xfrm>
              <a:off x="4406900" y="6527800"/>
              <a:ext cx="114301" cy="114301"/>
            </a:xfrm>
            <a:custGeom>
              <a:avLst/>
              <a:gdLst/>
              <a:ahLst/>
              <a:cxnLst/>
              <a:rect l="0" t="0" r="0" b="0"/>
              <a:pathLst>
                <a:path w="114301" h="114301">
                  <a:moveTo>
                    <a:pt x="25400" y="50800"/>
                  </a:moveTo>
                  <a:lnTo>
                    <a:pt x="63500" y="38100"/>
                  </a:lnTo>
                  <a:lnTo>
                    <a:pt x="76200" y="38100"/>
                  </a:lnTo>
                  <a:lnTo>
                    <a:pt x="101600" y="50800"/>
                  </a:lnTo>
                  <a:lnTo>
                    <a:pt x="114300" y="63500"/>
                  </a:lnTo>
                  <a:lnTo>
                    <a:pt x="114300" y="76200"/>
                  </a:lnTo>
                  <a:lnTo>
                    <a:pt x="88900" y="88900"/>
                  </a:lnTo>
                  <a:lnTo>
                    <a:pt x="63500" y="88900"/>
                  </a:lnTo>
                  <a:lnTo>
                    <a:pt x="38100" y="88900"/>
                  </a:lnTo>
                  <a:lnTo>
                    <a:pt x="25400" y="88900"/>
                  </a:lnTo>
                  <a:lnTo>
                    <a:pt x="12700" y="76200"/>
                  </a:lnTo>
                  <a:lnTo>
                    <a:pt x="0" y="50800"/>
                  </a:lnTo>
                  <a:lnTo>
                    <a:pt x="0" y="25400"/>
                  </a:lnTo>
                  <a:lnTo>
                    <a:pt x="12700" y="12700"/>
                  </a:lnTo>
                  <a:lnTo>
                    <a:pt x="25400" y="0"/>
                  </a:lnTo>
                  <a:lnTo>
                    <a:pt x="38100" y="0"/>
                  </a:lnTo>
                  <a:lnTo>
                    <a:pt x="63500" y="12700"/>
                  </a:lnTo>
                  <a:lnTo>
                    <a:pt x="76200" y="38100"/>
                  </a:lnTo>
                  <a:lnTo>
                    <a:pt x="88900" y="63500"/>
                  </a:lnTo>
                  <a:lnTo>
                    <a:pt x="76200" y="76200"/>
                  </a:lnTo>
                  <a:lnTo>
                    <a:pt x="63500" y="101600"/>
                  </a:lnTo>
                  <a:lnTo>
                    <a:pt x="50800" y="114300"/>
                  </a:lnTo>
                </a:path>
              </a:pathLst>
            </a:custGeom>
            <a:ln w="152400" cap="flat" cmpd="sng" algn="ctr">
              <a:solidFill>
                <a:srgbClr val="00FF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1" name="Vrije vorm 480"/>
            <p:cNvSpPr/>
            <p:nvPr/>
          </p:nvSpPr>
          <p:spPr>
            <a:xfrm>
              <a:off x="4851400" y="6261100"/>
              <a:ext cx="139701" cy="139701"/>
            </a:xfrm>
            <a:custGeom>
              <a:avLst/>
              <a:gdLst/>
              <a:ahLst/>
              <a:cxnLst/>
              <a:rect l="0" t="0" r="0" b="0"/>
              <a:pathLst>
                <a:path w="139701" h="139701">
                  <a:moveTo>
                    <a:pt x="139700" y="38100"/>
                  </a:moveTo>
                  <a:lnTo>
                    <a:pt x="139700" y="12700"/>
                  </a:lnTo>
                  <a:lnTo>
                    <a:pt x="127000" y="12700"/>
                  </a:lnTo>
                  <a:lnTo>
                    <a:pt x="88900" y="0"/>
                  </a:lnTo>
                  <a:lnTo>
                    <a:pt x="63500" y="0"/>
                  </a:lnTo>
                  <a:lnTo>
                    <a:pt x="76200" y="0"/>
                  </a:lnTo>
                  <a:lnTo>
                    <a:pt x="63500" y="0"/>
                  </a:lnTo>
                  <a:lnTo>
                    <a:pt x="50800" y="25400"/>
                  </a:lnTo>
                  <a:lnTo>
                    <a:pt x="50800" y="38100"/>
                  </a:lnTo>
                  <a:lnTo>
                    <a:pt x="63500" y="50800"/>
                  </a:lnTo>
                  <a:lnTo>
                    <a:pt x="76200" y="76200"/>
                  </a:lnTo>
                  <a:lnTo>
                    <a:pt x="88900" y="88900"/>
                  </a:lnTo>
                  <a:lnTo>
                    <a:pt x="101600" y="101600"/>
                  </a:lnTo>
                  <a:lnTo>
                    <a:pt x="101600" y="114300"/>
                  </a:lnTo>
                  <a:lnTo>
                    <a:pt x="114300" y="114300"/>
                  </a:lnTo>
                  <a:lnTo>
                    <a:pt x="101600" y="114300"/>
                  </a:lnTo>
                  <a:lnTo>
                    <a:pt x="76200" y="127000"/>
                  </a:lnTo>
                  <a:lnTo>
                    <a:pt x="63500" y="139700"/>
                  </a:lnTo>
                  <a:lnTo>
                    <a:pt x="50800" y="139700"/>
                  </a:lnTo>
                  <a:lnTo>
                    <a:pt x="25400" y="127000"/>
                  </a:lnTo>
                  <a:lnTo>
                    <a:pt x="12700" y="114300"/>
                  </a:lnTo>
                  <a:lnTo>
                    <a:pt x="0" y="1143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2" name="Vrije vorm 481"/>
            <p:cNvSpPr/>
            <p:nvPr/>
          </p:nvSpPr>
          <p:spPr>
            <a:xfrm>
              <a:off x="4953000" y="6350000"/>
              <a:ext cx="101601" cy="127001"/>
            </a:xfrm>
            <a:custGeom>
              <a:avLst/>
              <a:gdLst/>
              <a:ahLst/>
              <a:cxnLst/>
              <a:rect l="0" t="0" r="0" b="0"/>
              <a:pathLst>
                <a:path w="101601" h="127001">
                  <a:moveTo>
                    <a:pt x="50800" y="25400"/>
                  </a:moveTo>
                  <a:lnTo>
                    <a:pt x="38100" y="25400"/>
                  </a:lnTo>
                  <a:lnTo>
                    <a:pt x="25400" y="76200"/>
                  </a:lnTo>
                  <a:lnTo>
                    <a:pt x="12700" y="101600"/>
                  </a:lnTo>
                  <a:lnTo>
                    <a:pt x="0" y="114300"/>
                  </a:lnTo>
                  <a:lnTo>
                    <a:pt x="0" y="127000"/>
                  </a:lnTo>
                  <a:lnTo>
                    <a:pt x="12700" y="114300"/>
                  </a:lnTo>
                  <a:lnTo>
                    <a:pt x="25400" y="101600"/>
                  </a:lnTo>
                  <a:lnTo>
                    <a:pt x="50800" y="25400"/>
                  </a:lnTo>
                  <a:lnTo>
                    <a:pt x="63500" y="0"/>
                  </a:lnTo>
                  <a:lnTo>
                    <a:pt x="63500" y="0"/>
                  </a:lnTo>
                  <a:lnTo>
                    <a:pt x="88900" y="0"/>
                  </a:lnTo>
                  <a:lnTo>
                    <a:pt x="101600" y="12700"/>
                  </a:lnTo>
                  <a:lnTo>
                    <a:pt x="101600" y="25400"/>
                  </a:lnTo>
                  <a:lnTo>
                    <a:pt x="101600" y="38100"/>
                  </a:lnTo>
                  <a:lnTo>
                    <a:pt x="101600" y="50800"/>
                  </a:lnTo>
                  <a:lnTo>
                    <a:pt x="88900" y="50800"/>
                  </a:lnTo>
                  <a:lnTo>
                    <a:pt x="63500" y="50800"/>
                  </a:lnTo>
                  <a:lnTo>
                    <a:pt x="50800" y="38100"/>
                  </a:lnTo>
                  <a:lnTo>
                    <a:pt x="38100" y="38100"/>
                  </a:lnTo>
                  <a:lnTo>
                    <a:pt x="38100" y="38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3" name="Vrije vorm 482"/>
            <p:cNvSpPr/>
            <p:nvPr/>
          </p:nvSpPr>
          <p:spPr>
            <a:xfrm>
              <a:off x="5092700" y="6388100"/>
              <a:ext cx="76201" cy="50801"/>
            </a:xfrm>
            <a:custGeom>
              <a:avLst/>
              <a:gdLst/>
              <a:ahLst/>
              <a:cxnLst/>
              <a:rect l="0" t="0" r="0" b="0"/>
              <a:pathLst>
                <a:path w="76201" h="50801">
                  <a:moveTo>
                    <a:pt x="0" y="38100"/>
                  </a:moveTo>
                  <a:lnTo>
                    <a:pt x="0" y="50800"/>
                  </a:lnTo>
                  <a:lnTo>
                    <a:pt x="0" y="50800"/>
                  </a:lnTo>
                  <a:lnTo>
                    <a:pt x="12700" y="50800"/>
                  </a:lnTo>
                  <a:lnTo>
                    <a:pt x="12700" y="38100"/>
                  </a:lnTo>
                  <a:lnTo>
                    <a:pt x="38100" y="0"/>
                  </a:lnTo>
                  <a:lnTo>
                    <a:pt x="38100" y="0"/>
                  </a:lnTo>
                  <a:lnTo>
                    <a:pt x="762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4" name="Vrije vorm 483"/>
            <p:cNvSpPr/>
            <p:nvPr/>
          </p:nvSpPr>
          <p:spPr>
            <a:xfrm>
              <a:off x="5168900" y="6438900"/>
              <a:ext cx="165101" cy="152401"/>
            </a:xfrm>
            <a:custGeom>
              <a:avLst/>
              <a:gdLst/>
              <a:ahLst/>
              <a:cxnLst/>
              <a:rect l="0" t="0" r="0" b="0"/>
              <a:pathLst>
                <a:path w="165101" h="152401">
                  <a:moveTo>
                    <a:pt x="38100" y="0"/>
                  </a:moveTo>
                  <a:lnTo>
                    <a:pt x="12700" y="38100"/>
                  </a:lnTo>
                  <a:lnTo>
                    <a:pt x="0" y="25400"/>
                  </a:lnTo>
                  <a:lnTo>
                    <a:pt x="0" y="38100"/>
                  </a:lnTo>
                  <a:lnTo>
                    <a:pt x="25400" y="50800"/>
                  </a:lnTo>
                  <a:lnTo>
                    <a:pt x="38100" y="50800"/>
                  </a:lnTo>
                  <a:lnTo>
                    <a:pt x="38100" y="50800"/>
                  </a:lnTo>
                  <a:lnTo>
                    <a:pt x="38100" y="50800"/>
                  </a:lnTo>
                  <a:lnTo>
                    <a:pt x="63500" y="50800"/>
                  </a:lnTo>
                  <a:lnTo>
                    <a:pt x="63500" y="50800"/>
                  </a:lnTo>
                  <a:lnTo>
                    <a:pt x="50800" y="63500"/>
                  </a:lnTo>
                  <a:lnTo>
                    <a:pt x="50800" y="88900"/>
                  </a:lnTo>
                  <a:lnTo>
                    <a:pt x="50800" y="88900"/>
                  </a:lnTo>
                  <a:lnTo>
                    <a:pt x="88900" y="101600"/>
                  </a:lnTo>
                  <a:lnTo>
                    <a:pt x="114300" y="101600"/>
                  </a:lnTo>
                  <a:lnTo>
                    <a:pt x="101600" y="101600"/>
                  </a:lnTo>
                  <a:lnTo>
                    <a:pt x="101600" y="101600"/>
                  </a:lnTo>
                  <a:lnTo>
                    <a:pt x="101600" y="139700"/>
                  </a:lnTo>
                  <a:lnTo>
                    <a:pt x="101600" y="139700"/>
                  </a:lnTo>
                  <a:lnTo>
                    <a:pt x="101600" y="152400"/>
                  </a:lnTo>
                  <a:lnTo>
                    <a:pt x="101600" y="139700"/>
                  </a:lnTo>
                  <a:lnTo>
                    <a:pt x="139700" y="101600"/>
                  </a:lnTo>
                  <a:lnTo>
                    <a:pt x="152400" y="101600"/>
                  </a:lnTo>
                  <a:lnTo>
                    <a:pt x="152400" y="63500"/>
                  </a:lnTo>
                  <a:lnTo>
                    <a:pt x="165100" y="381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5" name="Vrije vorm 484"/>
            <p:cNvSpPr/>
            <p:nvPr/>
          </p:nvSpPr>
          <p:spPr>
            <a:xfrm>
              <a:off x="5334000" y="6502400"/>
              <a:ext cx="241301" cy="254001"/>
            </a:xfrm>
            <a:custGeom>
              <a:avLst/>
              <a:gdLst/>
              <a:ahLst/>
              <a:cxnLst/>
              <a:rect l="0" t="0" r="0" b="0"/>
              <a:pathLst>
                <a:path w="241301" h="254001">
                  <a:moveTo>
                    <a:pt x="76200" y="0"/>
                  </a:moveTo>
                  <a:lnTo>
                    <a:pt x="76200" y="38100"/>
                  </a:lnTo>
                  <a:lnTo>
                    <a:pt x="50800" y="50800"/>
                  </a:lnTo>
                  <a:lnTo>
                    <a:pt x="38100" y="76200"/>
                  </a:lnTo>
                  <a:lnTo>
                    <a:pt x="25400" y="88900"/>
                  </a:lnTo>
                  <a:lnTo>
                    <a:pt x="12700" y="101600"/>
                  </a:lnTo>
                  <a:lnTo>
                    <a:pt x="0" y="114300"/>
                  </a:lnTo>
                  <a:lnTo>
                    <a:pt x="12700" y="114300"/>
                  </a:lnTo>
                  <a:lnTo>
                    <a:pt x="12700" y="101600"/>
                  </a:lnTo>
                  <a:lnTo>
                    <a:pt x="12700" y="88900"/>
                  </a:lnTo>
                  <a:lnTo>
                    <a:pt x="12700" y="76200"/>
                  </a:lnTo>
                  <a:lnTo>
                    <a:pt x="12700" y="76200"/>
                  </a:lnTo>
                  <a:lnTo>
                    <a:pt x="50800" y="101600"/>
                  </a:lnTo>
                  <a:lnTo>
                    <a:pt x="50800" y="101600"/>
                  </a:lnTo>
                  <a:lnTo>
                    <a:pt x="25400" y="127000"/>
                  </a:lnTo>
                  <a:lnTo>
                    <a:pt x="12700" y="139700"/>
                  </a:lnTo>
                  <a:lnTo>
                    <a:pt x="0" y="152400"/>
                  </a:lnTo>
                  <a:lnTo>
                    <a:pt x="0" y="165100"/>
                  </a:lnTo>
                  <a:lnTo>
                    <a:pt x="0" y="165100"/>
                  </a:lnTo>
                  <a:lnTo>
                    <a:pt x="50800" y="114300"/>
                  </a:lnTo>
                  <a:lnTo>
                    <a:pt x="76200" y="88900"/>
                  </a:lnTo>
                  <a:lnTo>
                    <a:pt x="76200" y="76200"/>
                  </a:lnTo>
                  <a:lnTo>
                    <a:pt x="88900" y="63500"/>
                  </a:lnTo>
                  <a:lnTo>
                    <a:pt x="101600" y="76200"/>
                  </a:lnTo>
                  <a:lnTo>
                    <a:pt x="101600" y="88900"/>
                  </a:lnTo>
                  <a:lnTo>
                    <a:pt x="101600" y="88900"/>
                  </a:lnTo>
                  <a:lnTo>
                    <a:pt x="139700" y="114300"/>
                  </a:lnTo>
                  <a:lnTo>
                    <a:pt x="165100" y="127000"/>
                  </a:lnTo>
                  <a:lnTo>
                    <a:pt x="152400" y="127000"/>
                  </a:lnTo>
                  <a:lnTo>
                    <a:pt x="165100" y="127000"/>
                  </a:lnTo>
                  <a:lnTo>
                    <a:pt x="139700" y="114300"/>
                  </a:lnTo>
                  <a:lnTo>
                    <a:pt x="139700" y="114300"/>
                  </a:lnTo>
                  <a:lnTo>
                    <a:pt x="127000" y="127000"/>
                  </a:lnTo>
                  <a:lnTo>
                    <a:pt x="127000" y="139700"/>
                  </a:lnTo>
                  <a:lnTo>
                    <a:pt x="152400" y="165100"/>
                  </a:lnTo>
                  <a:lnTo>
                    <a:pt x="139700" y="165100"/>
                  </a:lnTo>
                  <a:lnTo>
                    <a:pt x="152400" y="165100"/>
                  </a:lnTo>
                  <a:lnTo>
                    <a:pt x="203200" y="165100"/>
                  </a:lnTo>
                  <a:lnTo>
                    <a:pt x="228600" y="165100"/>
                  </a:lnTo>
                  <a:lnTo>
                    <a:pt x="228600" y="152400"/>
                  </a:lnTo>
                  <a:lnTo>
                    <a:pt x="241300" y="152400"/>
                  </a:lnTo>
                  <a:lnTo>
                    <a:pt x="241300" y="165100"/>
                  </a:lnTo>
                  <a:lnTo>
                    <a:pt x="241300" y="165100"/>
                  </a:lnTo>
                  <a:lnTo>
                    <a:pt x="228600" y="215900"/>
                  </a:lnTo>
                  <a:lnTo>
                    <a:pt x="215900" y="241300"/>
                  </a:lnTo>
                  <a:lnTo>
                    <a:pt x="190500" y="254000"/>
                  </a:lnTo>
                  <a:lnTo>
                    <a:pt x="177800" y="241300"/>
                  </a:lnTo>
                  <a:lnTo>
                    <a:pt x="165100" y="228600"/>
                  </a:lnTo>
                  <a:lnTo>
                    <a:pt x="152400" y="2159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92" name="Groep 491"/>
          <p:cNvGrpSpPr/>
          <p:nvPr/>
        </p:nvGrpSpPr>
        <p:grpSpPr>
          <a:xfrm>
            <a:off x="152400" y="12700"/>
            <a:ext cx="8775701" cy="6578601"/>
            <a:chOff x="152400" y="12700"/>
            <a:chExt cx="8775701" cy="6578601"/>
          </a:xfrm>
        </p:grpSpPr>
        <p:sp>
          <p:nvSpPr>
            <p:cNvPr id="493" name="Vrije vorm 492"/>
            <p:cNvSpPr/>
            <p:nvPr/>
          </p:nvSpPr>
          <p:spPr>
            <a:xfrm>
              <a:off x="152400" y="12700"/>
              <a:ext cx="3022601" cy="2489201"/>
            </a:xfrm>
            <a:custGeom>
              <a:avLst/>
              <a:gdLst/>
              <a:ahLst/>
              <a:cxnLst/>
              <a:rect l="0" t="0" r="0" b="0"/>
              <a:pathLst>
                <a:path w="3022601" h="2489201">
                  <a:moveTo>
                    <a:pt x="2984500" y="0"/>
                  </a:moveTo>
                  <a:lnTo>
                    <a:pt x="2997200" y="0"/>
                  </a:lnTo>
                  <a:lnTo>
                    <a:pt x="3022600" y="25400"/>
                  </a:lnTo>
                  <a:lnTo>
                    <a:pt x="3022600" y="63500"/>
                  </a:lnTo>
                  <a:lnTo>
                    <a:pt x="3022600" y="101600"/>
                  </a:lnTo>
                  <a:lnTo>
                    <a:pt x="3009900" y="152400"/>
                  </a:lnTo>
                  <a:lnTo>
                    <a:pt x="2997200" y="203200"/>
                  </a:lnTo>
                  <a:lnTo>
                    <a:pt x="2997200" y="266700"/>
                  </a:lnTo>
                  <a:lnTo>
                    <a:pt x="2971800" y="342900"/>
                  </a:lnTo>
                  <a:lnTo>
                    <a:pt x="2959100" y="419100"/>
                  </a:lnTo>
                  <a:lnTo>
                    <a:pt x="2933700" y="508000"/>
                  </a:lnTo>
                  <a:lnTo>
                    <a:pt x="2908300" y="584200"/>
                  </a:lnTo>
                  <a:lnTo>
                    <a:pt x="2857500" y="685800"/>
                  </a:lnTo>
                  <a:lnTo>
                    <a:pt x="2819400" y="787400"/>
                  </a:lnTo>
                  <a:lnTo>
                    <a:pt x="2768600" y="876300"/>
                  </a:lnTo>
                  <a:lnTo>
                    <a:pt x="2717800" y="977900"/>
                  </a:lnTo>
                  <a:lnTo>
                    <a:pt x="2654300" y="1079500"/>
                  </a:lnTo>
                  <a:lnTo>
                    <a:pt x="2578100" y="1168400"/>
                  </a:lnTo>
                  <a:lnTo>
                    <a:pt x="2501900" y="1270000"/>
                  </a:lnTo>
                  <a:lnTo>
                    <a:pt x="2425700" y="1358900"/>
                  </a:lnTo>
                  <a:lnTo>
                    <a:pt x="2336800" y="1447800"/>
                  </a:lnTo>
                  <a:lnTo>
                    <a:pt x="2247900" y="1524000"/>
                  </a:lnTo>
                  <a:lnTo>
                    <a:pt x="2146300" y="1600200"/>
                  </a:lnTo>
                  <a:lnTo>
                    <a:pt x="2032000" y="1676400"/>
                  </a:lnTo>
                  <a:lnTo>
                    <a:pt x="1917700" y="1739900"/>
                  </a:lnTo>
                  <a:lnTo>
                    <a:pt x="1803400" y="1790700"/>
                  </a:lnTo>
                  <a:lnTo>
                    <a:pt x="1701800" y="1841500"/>
                  </a:lnTo>
                  <a:lnTo>
                    <a:pt x="1600200" y="1879600"/>
                  </a:lnTo>
                  <a:lnTo>
                    <a:pt x="1485900" y="1917700"/>
                  </a:lnTo>
                  <a:lnTo>
                    <a:pt x="1371600" y="1955800"/>
                  </a:lnTo>
                  <a:lnTo>
                    <a:pt x="1244600" y="1993900"/>
                  </a:lnTo>
                  <a:lnTo>
                    <a:pt x="1143000" y="2006600"/>
                  </a:lnTo>
                  <a:lnTo>
                    <a:pt x="1028700" y="2032000"/>
                  </a:lnTo>
                  <a:lnTo>
                    <a:pt x="939800" y="2057400"/>
                  </a:lnTo>
                  <a:lnTo>
                    <a:pt x="825500" y="2082800"/>
                  </a:lnTo>
                  <a:lnTo>
                    <a:pt x="723900" y="2120900"/>
                  </a:lnTo>
                  <a:lnTo>
                    <a:pt x="609600" y="2159000"/>
                  </a:lnTo>
                  <a:lnTo>
                    <a:pt x="508000" y="2197100"/>
                  </a:lnTo>
                  <a:lnTo>
                    <a:pt x="419100" y="2235200"/>
                  </a:lnTo>
                  <a:lnTo>
                    <a:pt x="342900" y="2273300"/>
                  </a:lnTo>
                  <a:lnTo>
                    <a:pt x="254000" y="2311400"/>
                  </a:lnTo>
                  <a:lnTo>
                    <a:pt x="177800" y="2362200"/>
                  </a:lnTo>
                  <a:lnTo>
                    <a:pt x="114300" y="2413000"/>
                  </a:lnTo>
                  <a:lnTo>
                    <a:pt x="50800" y="2451100"/>
                  </a:lnTo>
                  <a:lnTo>
                    <a:pt x="12700" y="2476500"/>
                  </a:lnTo>
                  <a:lnTo>
                    <a:pt x="0" y="2489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4" name="Vrije vorm 493"/>
            <p:cNvSpPr/>
            <p:nvPr/>
          </p:nvSpPr>
          <p:spPr>
            <a:xfrm>
              <a:off x="1333500" y="2070100"/>
              <a:ext cx="1041401" cy="4521201"/>
            </a:xfrm>
            <a:custGeom>
              <a:avLst/>
              <a:gdLst/>
              <a:ahLst/>
              <a:cxnLst/>
              <a:rect l="0" t="0" r="0" b="0"/>
              <a:pathLst>
                <a:path w="1041401" h="4521201">
                  <a:moveTo>
                    <a:pt x="0" y="0"/>
                  </a:moveTo>
                  <a:lnTo>
                    <a:pt x="38100" y="12700"/>
                  </a:lnTo>
                  <a:lnTo>
                    <a:pt x="63500" y="50800"/>
                  </a:lnTo>
                  <a:lnTo>
                    <a:pt x="101600" y="76200"/>
                  </a:lnTo>
                  <a:lnTo>
                    <a:pt x="127000" y="127000"/>
                  </a:lnTo>
                  <a:lnTo>
                    <a:pt x="177800" y="177800"/>
                  </a:lnTo>
                  <a:lnTo>
                    <a:pt x="215900" y="228600"/>
                  </a:lnTo>
                  <a:lnTo>
                    <a:pt x="266700" y="292100"/>
                  </a:lnTo>
                  <a:lnTo>
                    <a:pt x="330200" y="368300"/>
                  </a:lnTo>
                  <a:lnTo>
                    <a:pt x="406400" y="444500"/>
                  </a:lnTo>
                  <a:lnTo>
                    <a:pt x="495300" y="533400"/>
                  </a:lnTo>
                  <a:lnTo>
                    <a:pt x="571500" y="635000"/>
                  </a:lnTo>
                  <a:lnTo>
                    <a:pt x="647700" y="736600"/>
                  </a:lnTo>
                  <a:lnTo>
                    <a:pt x="723900" y="850900"/>
                  </a:lnTo>
                  <a:lnTo>
                    <a:pt x="800100" y="977900"/>
                  </a:lnTo>
                  <a:lnTo>
                    <a:pt x="863600" y="1104900"/>
                  </a:lnTo>
                  <a:lnTo>
                    <a:pt x="927100" y="1244600"/>
                  </a:lnTo>
                  <a:lnTo>
                    <a:pt x="965200" y="1384300"/>
                  </a:lnTo>
                  <a:lnTo>
                    <a:pt x="990600" y="1536700"/>
                  </a:lnTo>
                  <a:lnTo>
                    <a:pt x="1016000" y="1689100"/>
                  </a:lnTo>
                  <a:lnTo>
                    <a:pt x="1028700" y="1841500"/>
                  </a:lnTo>
                  <a:lnTo>
                    <a:pt x="1028700" y="1993900"/>
                  </a:lnTo>
                  <a:lnTo>
                    <a:pt x="1041400" y="2159000"/>
                  </a:lnTo>
                  <a:lnTo>
                    <a:pt x="1028700" y="2324100"/>
                  </a:lnTo>
                  <a:lnTo>
                    <a:pt x="1016000" y="2489200"/>
                  </a:lnTo>
                  <a:lnTo>
                    <a:pt x="990600" y="2654300"/>
                  </a:lnTo>
                  <a:lnTo>
                    <a:pt x="977900" y="2819400"/>
                  </a:lnTo>
                  <a:lnTo>
                    <a:pt x="965200" y="2997200"/>
                  </a:lnTo>
                  <a:lnTo>
                    <a:pt x="927100" y="3162300"/>
                  </a:lnTo>
                  <a:lnTo>
                    <a:pt x="901700" y="3327400"/>
                  </a:lnTo>
                  <a:lnTo>
                    <a:pt x="876300" y="3492500"/>
                  </a:lnTo>
                  <a:lnTo>
                    <a:pt x="838200" y="3632200"/>
                  </a:lnTo>
                  <a:lnTo>
                    <a:pt x="812800" y="3784600"/>
                  </a:lnTo>
                  <a:lnTo>
                    <a:pt x="787400" y="3924300"/>
                  </a:lnTo>
                  <a:lnTo>
                    <a:pt x="749300" y="4051300"/>
                  </a:lnTo>
                  <a:lnTo>
                    <a:pt x="711200" y="4165600"/>
                  </a:lnTo>
                  <a:lnTo>
                    <a:pt x="685800" y="4254500"/>
                  </a:lnTo>
                  <a:lnTo>
                    <a:pt x="647700" y="4343400"/>
                  </a:lnTo>
                  <a:lnTo>
                    <a:pt x="635000" y="4419600"/>
                  </a:lnTo>
                  <a:lnTo>
                    <a:pt x="635000" y="4470400"/>
                  </a:lnTo>
                  <a:lnTo>
                    <a:pt x="635000" y="4521200"/>
                  </a:lnTo>
                  <a:lnTo>
                    <a:pt x="635000" y="45085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5" name="Vrije vorm 494"/>
            <p:cNvSpPr/>
            <p:nvPr/>
          </p:nvSpPr>
          <p:spPr>
            <a:xfrm>
              <a:off x="5537200" y="114300"/>
              <a:ext cx="3390901" cy="2997201"/>
            </a:xfrm>
            <a:custGeom>
              <a:avLst/>
              <a:gdLst/>
              <a:ahLst/>
              <a:cxnLst/>
              <a:rect l="0" t="0" r="0" b="0"/>
              <a:pathLst>
                <a:path w="3390901" h="2997201">
                  <a:moveTo>
                    <a:pt x="101600" y="0"/>
                  </a:moveTo>
                  <a:lnTo>
                    <a:pt x="88900" y="76200"/>
                  </a:lnTo>
                  <a:lnTo>
                    <a:pt x="76200" y="127000"/>
                  </a:lnTo>
                  <a:lnTo>
                    <a:pt x="63500" y="177800"/>
                  </a:lnTo>
                  <a:lnTo>
                    <a:pt x="50800" y="228600"/>
                  </a:lnTo>
                  <a:lnTo>
                    <a:pt x="38100" y="292100"/>
                  </a:lnTo>
                  <a:lnTo>
                    <a:pt x="25400" y="355600"/>
                  </a:lnTo>
                  <a:lnTo>
                    <a:pt x="12700" y="419100"/>
                  </a:lnTo>
                  <a:lnTo>
                    <a:pt x="12700" y="495300"/>
                  </a:lnTo>
                  <a:lnTo>
                    <a:pt x="0" y="584200"/>
                  </a:lnTo>
                  <a:lnTo>
                    <a:pt x="0" y="660400"/>
                  </a:lnTo>
                  <a:lnTo>
                    <a:pt x="0" y="749300"/>
                  </a:lnTo>
                  <a:lnTo>
                    <a:pt x="12700" y="838200"/>
                  </a:lnTo>
                  <a:lnTo>
                    <a:pt x="38100" y="927100"/>
                  </a:lnTo>
                  <a:lnTo>
                    <a:pt x="76200" y="1016000"/>
                  </a:lnTo>
                  <a:lnTo>
                    <a:pt x="114300" y="1104900"/>
                  </a:lnTo>
                  <a:lnTo>
                    <a:pt x="165100" y="1193800"/>
                  </a:lnTo>
                  <a:lnTo>
                    <a:pt x="215900" y="1282700"/>
                  </a:lnTo>
                  <a:lnTo>
                    <a:pt x="279400" y="1371600"/>
                  </a:lnTo>
                  <a:lnTo>
                    <a:pt x="342900" y="1460500"/>
                  </a:lnTo>
                  <a:lnTo>
                    <a:pt x="419100" y="1549400"/>
                  </a:lnTo>
                  <a:lnTo>
                    <a:pt x="495300" y="1625600"/>
                  </a:lnTo>
                  <a:lnTo>
                    <a:pt x="584200" y="1701800"/>
                  </a:lnTo>
                  <a:lnTo>
                    <a:pt x="660400" y="1778000"/>
                  </a:lnTo>
                  <a:lnTo>
                    <a:pt x="749300" y="1854200"/>
                  </a:lnTo>
                  <a:lnTo>
                    <a:pt x="838200" y="1930400"/>
                  </a:lnTo>
                  <a:lnTo>
                    <a:pt x="939800" y="2006600"/>
                  </a:lnTo>
                  <a:lnTo>
                    <a:pt x="1041400" y="2070100"/>
                  </a:lnTo>
                  <a:lnTo>
                    <a:pt x="1130300" y="2133600"/>
                  </a:lnTo>
                  <a:lnTo>
                    <a:pt x="1231900" y="2197100"/>
                  </a:lnTo>
                  <a:lnTo>
                    <a:pt x="1333500" y="2260600"/>
                  </a:lnTo>
                  <a:lnTo>
                    <a:pt x="1435100" y="2311400"/>
                  </a:lnTo>
                  <a:lnTo>
                    <a:pt x="1536700" y="2374900"/>
                  </a:lnTo>
                  <a:lnTo>
                    <a:pt x="1651000" y="2425700"/>
                  </a:lnTo>
                  <a:lnTo>
                    <a:pt x="1752600" y="2476500"/>
                  </a:lnTo>
                  <a:lnTo>
                    <a:pt x="1866900" y="2527300"/>
                  </a:lnTo>
                  <a:lnTo>
                    <a:pt x="1968500" y="2578100"/>
                  </a:lnTo>
                  <a:lnTo>
                    <a:pt x="2082800" y="2616200"/>
                  </a:lnTo>
                  <a:lnTo>
                    <a:pt x="2184400" y="2667000"/>
                  </a:lnTo>
                  <a:lnTo>
                    <a:pt x="2286000" y="2705100"/>
                  </a:lnTo>
                  <a:lnTo>
                    <a:pt x="2400300" y="2743200"/>
                  </a:lnTo>
                  <a:lnTo>
                    <a:pt x="2501900" y="2781300"/>
                  </a:lnTo>
                  <a:lnTo>
                    <a:pt x="2603500" y="2806700"/>
                  </a:lnTo>
                  <a:lnTo>
                    <a:pt x="2705100" y="2832100"/>
                  </a:lnTo>
                  <a:lnTo>
                    <a:pt x="2794000" y="2870200"/>
                  </a:lnTo>
                  <a:lnTo>
                    <a:pt x="2895600" y="2882900"/>
                  </a:lnTo>
                  <a:lnTo>
                    <a:pt x="2984500" y="2921000"/>
                  </a:lnTo>
                  <a:lnTo>
                    <a:pt x="3060700" y="2933700"/>
                  </a:lnTo>
                  <a:lnTo>
                    <a:pt x="3124200" y="2946400"/>
                  </a:lnTo>
                  <a:lnTo>
                    <a:pt x="3187700" y="2959100"/>
                  </a:lnTo>
                  <a:lnTo>
                    <a:pt x="3251200" y="2971800"/>
                  </a:lnTo>
                  <a:lnTo>
                    <a:pt x="3302000" y="2984500"/>
                  </a:lnTo>
                  <a:lnTo>
                    <a:pt x="3352800" y="2984500"/>
                  </a:lnTo>
                  <a:lnTo>
                    <a:pt x="3378200" y="2997200"/>
                  </a:lnTo>
                  <a:lnTo>
                    <a:pt x="3390900" y="2997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6" name="Vrije vorm 495"/>
            <p:cNvSpPr/>
            <p:nvPr/>
          </p:nvSpPr>
          <p:spPr>
            <a:xfrm>
              <a:off x="5816600" y="2527300"/>
              <a:ext cx="1016001" cy="3886201"/>
            </a:xfrm>
            <a:custGeom>
              <a:avLst/>
              <a:gdLst/>
              <a:ahLst/>
              <a:cxnLst/>
              <a:rect l="0" t="0" r="0" b="0"/>
              <a:pathLst>
                <a:path w="1016001" h="3886201">
                  <a:moveTo>
                    <a:pt x="1016000" y="0"/>
                  </a:moveTo>
                  <a:lnTo>
                    <a:pt x="990600" y="50800"/>
                  </a:lnTo>
                  <a:lnTo>
                    <a:pt x="977900" y="88900"/>
                  </a:lnTo>
                  <a:lnTo>
                    <a:pt x="952500" y="152400"/>
                  </a:lnTo>
                  <a:lnTo>
                    <a:pt x="927100" y="228600"/>
                  </a:lnTo>
                  <a:lnTo>
                    <a:pt x="889000" y="304800"/>
                  </a:lnTo>
                  <a:lnTo>
                    <a:pt x="838200" y="393700"/>
                  </a:lnTo>
                  <a:lnTo>
                    <a:pt x="787400" y="495300"/>
                  </a:lnTo>
                  <a:lnTo>
                    <a:pt x="723900" y="609600"/>
                  </a:lnTo>
                  <a:lnTo>
                    <a:pt x="660400" y="736600"/>
                  </a:lnTo>
                  <a:lnTo>
                    <a:pt x="609600" y="863600"/>
                  </a:lnTo>
                  <a:lnTo>
                    <a:pt x="546100" y="990600"/>
                  </a:lnTo>
                  <a:lnTo>
                    <a:pt x="495300" y="1143000"/>
                  </a:lnTo>
                  <a:lnTo>
                    <a:pt x="431800" y="1282700"/>
                  </a:lnTo>
                  <a:lnTo>
                    <a:pt x="368300" y="1447800"/>
                  </a:lnTo>
                  <a:lnTo>
                    <a:pt x="317500" y="1612900"/>
                  </a:lnTo>
                  <a:lnTo>
                    <a:pt x="266700" y="1790700"/>
                  </a:lnTo>
                  <a:lnTo>
                    <a:pt x="215900" y="1955800"/>
                  </a:lnTo>
                  <a:lnTo>
                    <a:pt x="165100" y="2133600"/>
                  </a:lnTo>
                  <a:lnTo>
                    <a:pt x="127000" y="2298700"/>
                  </a:lnTo>
                  <a:lnTo>
                    <a:pt x="88900" y="2476500"/>
                  </a:lnTo>
                  <a:lnTo>
                    <a:pt x="63500" y="2641600"/>
                  </a:lnTo>
                  <a:lnTo>
                    <a:pt x="38100" y="2806700"/>
                  </a:lnTo>
                  <a:lnTo>
                    <a:pt x="25400" y="2946400"/>
                  </a:lnTo>
                  <a:lnTo>
                    <a:pt x="0" y="3098800"/>
                  </a:lnTo>
                  <a:lnTo>
                    <a:pt x="0" y="3238500"/>
                  </a:lnTo>
                  <a:lnTo>
                    <a:pt x="0" y="3365500"/>
                  </a:lnTo>
                  <a:lnTo>
                    <a:pt x="0" y="3492500"/>
                  </a:lnTo>
                  <a:lnTo>
                    <a:pt x="12700" y="3594100"/>
                  </a:lnTo>
                  <a:lnTo>
                    <a:pt x="25400" y="3695700"/>
                  </a:lnTo>
                  <a:lnTo>
                    <a:pt x="38100" y="3771900"/>
                  </a:lnTo>
                  <a:lnTo>
                    <a:pt x="63500" y="3835400"/>
                  </a:lnTo>
                  <a:lnTo>
                    <a:pt x="76200" y="3873500"/>
                  </a:lnTo>
                  <a:lnTo>
                    <a:pt x="76200" y="388620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7" name="Vrije vorm 496"/>
            <p:cNvSpPr/>
            <p:nvPr/>
          </p:nvSpPr>
          <p:spPr>
            <a:xfrm>
              <a:off x="2501900" y="3632200"/>
              <a:ext cx="3708401" cy="546101"/>
            </a:xfrm>
            <a:custGeom>
              <a:avLst/>
              <a:gdLst/>
              <a:ahLst/>
              <a:cxnLst/>
              <a:rect l="0" t="0" r="0" b="0"/>
              <a:pathLst>
                <a:path w="3708401" h="546101">
                  <a:moveTo>
                    <a:pt x="0" y="368300"/>
                  </a:moveTo>
                  <a:lnTo>
                    <a:pt x="63500" y="381000"/>
                  </a:lnTo>
                  <a:lnTo>
                    <a:pt x="114300" y="381000"/>
                  </a:lnTo>
                  <a:lnTo>
                    <a:pt x="177800" y="381000"/>
                  </a:lnTo>
                  <a:lnTo>
                    <a:pt x="254000" y="393700"/>
                  </a:lnTo>
                  <a:lnTo>
                    <a:pt x="330200" y="393700"/>
                  </a:lnTo>
                  <a:lnTo>
                    <a:pt x="419100" y="406400"/>
                  </a:lnTo>
                  <a:lnTo>
                    <a:pt x="508000" y="406400"/>
                  </a:lnTo>
                  <a:lnTo>
                    <a:pt x="609600" y="431800"/>
                  </a:lnTo>
                  <a:lnTo>
                    <a:pt x="711200" y="444500"/>
                  </a:lnTo>
                  <a:lnTo>
                    <a:pt x="825500" y="457200"/>
                  </a:lnTo>
                  <a:lnTo>
                    <a:pt x="952500" y="482600"/>
                  </a:lnTo>
                  <a:lnTo>
                    <a:pt x="1079500" y="495300"/>
                  </a:lnTo>
                  <a:lnTo>
                    <a:pt x="1219200" y="508000"/>
                  </a:lnTo>
                  <a:lnTo>
                    <a:pt x="1358900" y="520700"/>
                  </a:lnTo>
                  <a:lnTo>
                    <a:pt x="1485900" y="533400"/>
                  </a:lnTo>
                  <a:lnTo>
                    <a:pt x="1638300" y="546100"/>
                  </a:lnTo>
                  <a:lnTo>
                    <a:pt x="1765300" y="546100"/>
                  </a:lnTo>
                  <a:lnTo>
                    <a:pt x="1917700" y="533400"/>
                  </a:lnTo>
                  <a:lnTo>
                    <a:pt x="2057400" y="520700"/>
                  </a:lnTo>
                  <a:lnTo>
                    <a:pt x="2197100" y="508000"/>
                  </a:lnTo>
                  <a:lnTo>
                    <a:pt x="2324100" y="495300"/>
                  </a:lnTo>
                  <a:lnTo>
                    <a:pt x="2463800" y="457200"/>
                  </a:lnTo>
                  <a:lnTo>
                    <a:pt x="2603500" y="431800"/>
                  </a:lnTo>
                  <a:lnTo>
                    <a:pt x="2730500" y="381000"/>
                  </a:lnTo>
                  <a:lnTo>
                    <a:pt x="2844800" y="342900"/>
                  </a:lnTo>
                  <a:lnTo>
                    <a:pt x="2959100" y="292100"/>
                  </a:lnTo>
                  <a:lnTo>
                    <a:pt x="3073400" y="254000"/>
                  </a:lnTo>
                  <a:lnTo>
                    <a:pt x="3187700" y="215900"/>
                  </a:lnTo>
                  <a:lnTo>
                    <a:pt x="3289300" y="165100"/>
                  </a:lnTo>
                  <a:lnTo>
                    <a:pt x="3378200" y="127000"/>
                  </a:lnTo>
                  <a:lnTo>
                    <a:pt x="3454400" y="101600"/>
                  </a:lnTo>
                  <a:lnTo>
                    <a:pt x="3530600" y="63500"/>
                  </a:lnTo>
                  <a:lnTo>
                    <a:pt x="3594100" y="50800"/>
                  </a:lnTo>
                  <a:lnTo>
                    <a:pt x="3644900" y="25400"/>
                  </a:lnTo>
                  <a:lnTo>
                    <a:pt x="3695700" y="12700"/>
                  </a:lnTo>
                  <a:lnTo>
                    <a:pt x="3708400" y="0"/>
                  </a:lnTo>
                </a:path>
              </a:pathLst>
            </a:custGeom>
            <a:ln w="2286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3218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250</Words>
  <Application>Microsoft Office PowerPoint</Application>
  <PresentationFormat>Diavoorstelling (4:3)</PresentationFormat>
  <Paragraphs>85</Paragraphs>
  <Slides>14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3. Taalschat</vt:lpstr>
      <vt:lpstr>PowerPoint-presentatie</vt:lpstr>
      <vt:lpstr>PowerPoint-presentatie</vt:lpstr>
      <vt:lpstr>Blz. 142-143</vt:lpstr>
      <vt:lpstr>GEBRUIK  JE WOORDENBOEK!</vt:lpstr>
      <vt:lpstr>Nakijken blz. 142</vt:lpstr>
      <vt:lpstr>Nakijken blz. 143</vt:lpstr>
      <vt:lpstr>PowerPoint-presentatie</vt:lpstr>
      <vt:lpstr>PowerPoint-presentatie</vt:lpstr>
      <vt:lpstr>Herhaling blok 5</vt:lpstr>
      <vt:lpstr>Herhaling blz. 115</vt:lpstr>
      <vt:lpstr>Herhaling blz. 115</vt:lpstr>
      <vt:lpstr>Herhaling blz. 116</vt:lpstr>
      <vt:lpstr>Herhaling blz. 116</vt:lpstr>
    </vt:vector>
  </TitlesOfParts>
  <Company>IT-Workz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Grammatica en spelling</dc:title>
  <dc:creator>Kempen, Lotte van</dc:creator>
  <cp:lastModifiedBy>Kempen, Lotte van</cp:lastModifiedBy>
  <cp:revision>115</cp:revision>
  <dcterms:created xsi:type="dcterms:W3CDTF">2014-08-29T07:04:24Z</dcterms:created>
  <dcterms:modified xsi:type="dcterms:W3CDTF">2015-04-15T09:27:15Z</dcterms:modified>
</cp:coreProperties>
</file>